
<file path=[Content_Types].xml><?xml version="1.0" encoding="utf-8"?>
<Types xmlns="http://schemas.openxmlformats.org/package/2006/content-types">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p:cViewPr varScale="1">
        <p:scale>
          <a:sx n="66" d="100"/>
          <a:sy n="66" d="100"/>
        </p:scale>
        <p:origin x="-1853" y="-8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8C0CB7D-572A-4B4F-8A9F-172DE94679F4}" type="datetimeFigureOut">
              <a:rPr lang="en-US" smtClean="0"/>
              <a:t>4/25/2018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BD4A6B-6381-4152-9714-256AE0597A40}"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C0CB7D-572A-4B4F-8A9F-172DE94679F4}" type="datetimeFigureOut">
              <a:rPr lang="en-US" smtClean="0"/>
              <a:t>4/25/2018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BD4A6B-6381-4152-9714-256AE0597A40}"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C0CB7D-572A-4B4F-8A9F-172DE94679F4}" type="datetimeFigureOut">
              <a:rPr lang="en-US" smtClean="0"/>
              <a:t>4/25/2018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BD4A6B-6381-4152-9714-256AE0597A4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C0CB7D-572A-4B4F-8A9F-172DE94679F4}" type="datetimeFigureOut">
              <a:rPr lang="en-US" smtClean="0"/>
              <a:t>4/25/2018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BD4A6B-6381-4152-9714-256AE0597A4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C0CB7D-572A-4B4F-8A9F-172DE94679F4}" type="datetimeFigureOut">
              <a:rPr lang="en-US" smtClean="0"/>
              <a:t>4/25/2018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BD4A6B-6381-4152-9714-256AE0597A40}"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8C0CB7D-572A-4B4F-8A9F-172DE94679F4}" type="datetimeFigureOut">
              <a:rPr lang="en-US" smtClean="0"/>
              <a:t>4/25/2018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BD4A6B-6381-4152-9714-256AE0597A4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8C0CB7D-572A-4B4F-8A9F-172DE94679F4}" type="datetimeFigureOut">
              <a:rPr lang="en-US" smtClean="0"/>
              <a:t>4/25/2018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8BD4A6B-6381-4152-9714-256AE0597A4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8C0CB7D-572A-4B4F-8A9F-172DE94679F4}" type="datetimeFigureOut">
              <a:rPr lang="en-US" smtClean="0"/>
              <a:t>4/25/2018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8BD4A6B-6381-4152-9714-256AE0597A4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C0CB7D-572A-4B4F-8A9F-172DE94679F4}" type="datetimeFigureOut">
              <a:rPr lang="en-US" smtClean="0"/>
              <a:t>4/25/2018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BD4A6B-6381-4152-9714-256AE0597A4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C0CB7D-572A-4B4F-8A9F-172DE94679F4}" type="datetimeFigureOut">
              <a:rPr lang="en-US" smtClean="0"/>
              <a:t>4/25/2018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BD4A6B-6381-4152-9714-256AE0597A40}"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C0CB7D-572A-4B4F-8A9F-172DE94679F4}" type="datetimeFigureOut">
              <a:rPr lang="en-US" smtClean="0"/>
              <a:t>4/25/2018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BD4A6B-6381-4152-9714-256AE0597A40}"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C0CB7D-572A-4B4F-8A9F-172DE94679F4}" type="datetimeFigureOut">
              <a:rPr lang="en-US" smtClean="0"/>
              <a:t>4/25/2018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BD4A6B-6381-4152-9714-256AE0597A40}" type="slidenum">
              <a:rPr lang="en-US" smtClean="0"/>
              <a:t>‹#›</a:t>
            </a:fld>
            <a:endParaRPr lang="en-US"/>
          </a:p>
        </p:txBody>
      </p:sp>
      <p:pic>
        <p:nvPicPr>
          <p:cNvPr id="7" name="Picture 6" descr="The wonderful Cross.jpg"/>
          <p:cNvPicPr>
            <a:picLocks noChangeAspect="1"/>
          </p:cNvPicPr>
          <p:nvPr userDrawn="1"/>
        </p:nvPicPr>
        <p:blipFill>
          <a:blip r:embed="rId14" cstate="print">
            <a:lum bright="62000"/>
          </a:blip>
          <a:stretch>
            <a:fillRect/>
          </a:stretch>
        </p:blipFill>
        <p:spPr>
          <a:xfrm>
            <a:off x="0" y="0"/>
            <a:ext cx="914400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mph" presetSubtype="0" fill="hold" nodeType="withEffect">
                                  <p:stCondLst>
                                    <p:cond delay="0"/>
                                  </p:stCondLst>
                                  <p:childTnLst>
                                    <p:animClr clrSpc="hsl">
                                      <p:cBhvr override="childStyle">
                                        <p:cTn id="6" dur="500" fill="hold"/>
                                        <p:tgtEl>
                                          <p:spTgt spid="7"/>
                                        </p:tgtEl>
                                        <p:attrNameLst>
                                          <p:attrName>style.color</p:attrName>
                                        </p:attrNameLst>
                                      </p:cBhvr>
                                      <p:by>
                                        <p:hsl h="0" s="-12549" l="-25098"/>
                                      </p:by>
                                    </p:animClr>
                                    <p:animClr clrSpc="hsl">
                                      <p:cBhvr>
                                        <p:cTn id="7" dur="500" fill="hold"/>
                                        <p:tgtEl>
                                          <p:spTgt spid="7"/>
                                        </p:tgtEl>
                                        <p:attrNameLst>
                                          <p:attrName>fillcolor</p:attrName>
                                        </p:attrNameLst>
                                      </p:cBhvr>
                                      <p:by>
                                        <p:hsl h="0" s="-12549" l="-25098"/>
                                      </p:by>
                                    </p:animClr>
                                    <p:animClr clrSpc="hsl">
                                      <p:cBhvr>
                                        <p:cTn id="8" dur="500" fill="hold"/>
                                        <p:tgtEl>
                                          <p:spTgt spid="7"/>
                                        </p:tgtEl>
                                        <p:attrNameLst>
                                          <p:attrName>stroke.color</p:attrName>
                                        </p:attrNameLst>
                                      </p:cBhvr>
                                      <p:by>
                                        <p:hsl h="0" s="-12549" l="-25098"/>
                                      </p:by>
                                    </p:animClr>
                                    <p:set>
                                      <p:cBhvr>
                                        <p:cTn id="9" dur="500" fill="hold"/>
                                        <p:tgtEl>
                                          <p:spTgt spid="7"/>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13" name="Credo in t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03848" y="188640"/>
            <a:ext cx="2808312" cy="506487"/>
          </a:xfrm>
        </p:spPr>
        <p:txBody>
          <a:bodyPr>
            <a:normAutofit fontScale="90000"/>
          </a:bodyPr>
          <a:lstStyle/>
          <a:p>
            <a:r>
              <a:rPr lang="en-US" b="1" dirty="0" smtClean="0"/>
              <a:t>Credo in </a:t>
            </a:r>
            <a:r>
              <a:rPr lang="en-US" b="1" dirty="0" err="1" smtClean="0"/>
              <a:t>te</a:t>
            </a:r>
            <a:endParaRPr lang="en-US" dirty="0"/>
          </a:p>
        </p:txBody>
      </p:sp>
      <p:sp>
        <p:nvSpPr>
          <p:cNvPr id="3" name="Subtitle 2"/>
          <p:cNvSpPr>
            <a:spLocks noGrp="1"/>
          </p:cNvSpPr>
          <p:nvPr>
            <p:ph type="subTitle" idx="1"/>
          </p:nvPr>
        </p:nvSpPr>
        <p:spPr>
          <a:xfrm>
            <a:off x="251520" y="1052736"/>
            <a:ext cx="5616624" cy="5328592"/>
          </a:xfrm>
        </p:spPr>
        <p:txBody>
          <a:bodyPr>
            <a:noAutofit/>
          </a:bodyPr>
          <a:lstStyle/>
          <a:p>
            <a:pPr algn="l"/>
            <a:r>
              <a:rPr lang="it-IT" sz="1800" b="1" dirty="0" smtClean="0">
                <a:solidFill>
                  <a:schemeClr val="tx1">
                    <a:lumMod val="95000"/>
                    <a:lumOff val="5000"/>
                  </a:schemeClr>
                </a:solidFill>
              </a:rPr>
              <a:t>Quando c’è disperazione   sento ansia e timor                   ho soltanto una certezza  credo in te, credo in te</a:t>
            </a:r>
          </a:p>
          <a:p>
            <a:pPr algn="l"/>
            <a:endParaRPr lang="it-IT" sz="1800" b="1" dirty="0" smtClean="0">
              <a:solidFill>
                <a:schemeClr val="tx1">
                  <a:lumMod val="95000"/>
                  <a:lumOff val="5000"/>
                </a:schemeClr>
              </a:solidFill>
            </a:endParaRPr>
          </a:p>
          <a:p>
            <a:pPr algn="l"/>
            <a:r>
              <a:rPr lang="it-IT" sz="1800" b="1" dirty="0" smtClean="0">
                <a:solidFill>
                  <a:srgbClr val="FF0000"/>
                </a:solidFill>
              </a:rPr>
              <a:t>Ritornello                                                                                        Io credo in Dio Padre La E in Cristo il Figlio suo                      Credo nello Spirito Santo  offre nuova vita a noi Re     Credo nella crocifissione  che la morte ha vinto Lui   Credo nella risurrezione  che un giorno tornerà Re         Credo in te </a:t>
            </a:r>
          </a:p>
          <a:p>
            <a:pPr algn="l"/>
            <a:endParaRPr lang="it-IT" sz="1800" b="1" dirty="0" smtClean="0">
              <a:solidFill>
                <a:schemeClr val="tx1">
                  <a:lumMod val="95000"/>
                  <a:lumOff val="5000"/>
                </a:schemeClr>
              </a:solidFill>
            </a:endParaRPr>
          </a:p>
          <a:p>
            <a:pPr algn="l"/>
            <a:r>
              <a:rPr lang="it-IT" sz="1800" b="1" dirty="0" smtClean="0">
                <a:solidFill>
                  <a:schemeClr val="tx1">
                    <a:lumMod val="95000"/>
                    <a:lumOff val="5000"/>
                  </a:schemeClr>
                </a:solidFill>
              </a:rPr>
              <a:t>Fede è più di un pensiero  è di più del canto qui nonostante ciò che siamo Re  credo in te, credo in te</a:t>
            </a:r>
          </a:p>
          <a:p>
            <a:pPr algn="l"/>
            <a:endParaRPr lang="it-IT" sz="1800" b="1" dirty="0" smtClean="0">
              <a:solidFill>
                <a:schemeClr val="tx1">
                  <a:lumMod val="95000"/>
                  <a:lumOff val="5000"/>
                </a:schemeClr>
              </a:solidFill>
            </a:endParaRPr>
          </a:p>
          <a:p>
            <a:pPr algn="l"/>
            <a:r>
              <a:rPr lang="it-IT" sz="1800" b="1" dirty="0" smtClean="0">
                <a:solidFill>
                  <a:schemeClr val="tx1">
                    <a:lumMod val="95000"/>
                    <a:lumOff val="5000"/>
                  </a:schemeClr>
                </a:solidFill>
              </a:rPr>
              <a:t>Ponte                                                                                            Fa che tanti ancora ti trovino  Fa che il tuo amore vedano che i credenti non si nascondano   Credo in te, credo in te Fa che il male non prevalerà   ma la tua forza si vedrà           so che il tuo amore vincerà   Credo in te, credo in te</a:t>
            </a:r>
          </a:p>
          <a:p>
            <a:pPr algn="l"/>
            <a:endParaRPr lang="en-US" sz="1800" b="1" dirty="0">
              <a:solidFill>
                <a:schemeClr val="tx1">
                  <a:lumMod val="95000"/>
                  <a:lumOff val="5000"/>
                </a:schemeClr>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TotalTime>
  <Words>139</Words>
  <Application>Microsoft Office PowerPoint</Application>
  <PresentationFormat>On-screen Show (4:3)</PresentationFormat>
  <Paragraphs>8</Paragraphs>
  <Slides>1</Slides>
  <Notes>0</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Credo in te</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Credo in te</dc:title>
  <dc:creator>mary</dc:creator>
  <cp:lastModifiedBy>mary</cp:lastModifiedBy>
  <cp:revision>4</cp:revision>
  <dcterms:created xsi:type="dcterms:W3CDTF">2018-04-25T16:14:50Z</dcterms:created>
  <dcterms:modified xsi:type="dcterms:W3CDTF">2018-04-25T16:42:41Z</dcterms:modified>
</cp:coreProperties>
</file>