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5A53-40B6-414D-A373-47C0B63FA35B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D7B3-3199-46CA-9A97-7E36480BF6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st In You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fiaré En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09634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Confiaré</a:t>
            </a:r>
            <a:r>
              <a:rPr lang="en-US" b="1" dirty="0" smtClean="0"/>
              <a:t> En 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7128792" cy="612068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sueño que tanto anhelé  Lo entregó hoy ante tus pies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Esos momentos que me desvié  Se que no cambian lo que en mi ves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Quede cansada de tanto luchar  En tu presencia quiero descansar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Poderoso, Rey vencedor  No importa lo que enfrente aquí estarás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Aún cuando no se mueven los montes frente a mí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Aún cuando no se abren las aguas hoy aquí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Aún cuando no hay respuesta de mi clamor a Ti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Confiaré confiaré confiaré en ti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se encuentra mi principio y fin  No hay día frente a mi que tu no ves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todo se mi vida y respirar Quiero tu voluntad y nada más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fuerza mi reposo  el que me sostendrá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mi fundamento, mi roca en tempestad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sendas son más altas, tus planes son de bien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que adonde me lleves has estado también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Confiaré En 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Confiaré En Ti</dc:title>
  <dc:creator>mary</dc:creator>
  <cp:lastModifiedBy>mary</cp:lastModifiedBy>
  <cp:revision>2</cp:revision>
  <dcterms:created xsi:type="dcterms:W3CDTF">2018-04-22T22:29:25Z</dcterms:created>
  <dcterms:modified xsi:type="dcterms:W3CDTF">2018-04-23T00:45:43Z</dcterms:modified>
</cp:coreProperties>
</file>