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2E4B2-9305-4191-89E2-D3B12C4D857C}" type="datetimeFigureOut">
              <a:rPr lang="en-US" smtClean="0"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64A80-66F3-4814-B0DB-04AC371A27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ust In You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fiarei em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384376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Confiarei</a:t>
            </a:r>
            <a:r>
              <a:rPr lang="en-US" b="1" dirty="0" smtClean="0"/>
              <a:t> </a:t>
            </a:r>
            <a:r>
              <a:rPr lang="en-US" b="1" dirty="0" err="1" smtClean="0"/>
              <a:t>em</a:t>
            </a:r>
            <a:r>
              <a:rPr lang="en-US" b="1" dirty="0" smtClean="0"/>
              <a:t> 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6120680" cy="504056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sonho que tanto almejei  Entrego todos aos Teus pés Senhor     Cada momento de insensatez  Em nada muda o Teu amor por mim Confesso que eu luto sem cessar  Estou cansada quero descansar Guerreiro forte, grande em Poder  Sempre comigo, ao meu lado estas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                 Se não moves montanhas, que peço pra mover                                            Se não abre as Portas, por onde quero entrar                                                 Se não tenho respostas  Quando eu clamo a Ti                              Confiarei, confiarei, confiarei em Ti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que Tu tens planos para mim  Não existe nada oculto para Ti           A cada dia Te busco Senhor  Fazer Tua vontade em Teu Louvor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                                                                                                                   És meu alivio e força  Escudo e Salvação                                                       És minha rocha forte  apoio e direção                                                              mais altos teus Caminhos  Teu plano bem melhor                                        Quem pode separar me   do Teu perfeito Amor?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143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Confiarei em 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Confiarei em Ti</dc:title>
  <dc:creator>mary</dc:creator>
  <cp:lastModifiedBy>mary</cp:lastModifiedBy>
  <cp:revision>4</cp:revision>
  <dcterms:created xsi:type="dcterms:W3CDTF">2018-04-22T22:34:28Z</dcterms:created>
  <dcterms:modified xsi:type="dcterms:W3CDTF">2018-04-23T01:12:36Z</dcterms:modified>
</cp:coreProperties>
</file>