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B21A-FD44-40E6-8370-0BAFECC051F4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956D-D7F5-4AD2-964A-F2DCD87817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B21A-FD44-40E6-8370-0BAFECC051F4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956D-D7F5-4AD2-964A-F2DCD87817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B21A-FD44-40E6-8370-0BAFECC051F4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956D-D7F5-4AD2-964A-F2DCD87817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B21A-FD44-40E6-8370-0BAFECC051F4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956D-D7F5-4AD2-964A-F2DCD87817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B21A-FD44-40E6-8370-0BAFECC051F4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956D-D7F5-4AD2-964A-F2DCD87817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B21A-FD44-40E6-8370-0BAFECC051F4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956D-D7F5-4AD2-964A-F2DCD87817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B21A-FD44-40E6-8370-0BAFECC051F4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956D-D7F5-4AD2-964A-F2DCD87817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B21A-FD44-40E6-8370-0BAFECC051F4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956D-D7F5-4AD2-964A-F2DCD87817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B21A-FD44-40E6-8370-0BAFECC051F4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956D-D7F5-4AD2-964A-F2DCD87817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B21A-FD44-40E6-8370-0BAFECC051F4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956D-D7F5-4AD2-964A-F2DCD87817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B21A-FD44-40E6-8370-0BAFECC051F4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1956D-D7F5-4AD2-964A-F2DCD87817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0B21A-FD44-40E6-8370-0BAFECC051F4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1956D-D7F5-4AD2-964A-F2DCD878171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t The Heavens Ope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e Si Aprano I Cie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392488" cy="476672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Che Si Aprano I Cieli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5976664" cy="6237312"/>
          </a:xfrm>
        </p:spPr>
        <p:txBody>
          <a:bodyPr>
            <a:noAutofit/>
          </a:bodyPr>
          <a:lstStyle/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sei benvenuto qui  Vien nei nostri cuori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Prendi il posto Tuo  Signor vieni ad incontrarci 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Fuoco che consuma   Muoviti tra noi</a:t>
            </a:r>
          </a:p>
          <a:p>
            <a:pPr algn="l"/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20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it-IT" sz="2000" b="1" dirty="0" smtClean="0">
                <a:solidFill>
                  <a:srgbClr val="FF0000"/>
                </a:solidFill>
              </a:rPr>
              <a:t>Soffia in noi Spirito, sei ciò che aneliam</a:t>
            </a:r>
          </a:p>
          <a:p>
            <a:pPr algn="l"/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Noi siam nella gloria del gran Re  Sappiamo che sei qui 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 hai resi liberi  Che la nostra lode sia il Tuo tron 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 prostriam dinnanzi a Te  Che Tu sia tutto per noi </a:t>
            </a:r>
          </a:p>
          <a:p>
            <a:pPr algn="l"/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2000" b="1" dirty="0" smtClean="0">
                <a:solidFill>
                  <a:schemeClr val="tx1"/>
                </a:solidFill>
              </a:rPr>
              <a:t>Ponte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 si aprano i cieli  E venga il Tuo regno 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nostra speranza è nel grande Dio  </a:t>
            </a:r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2000" b="1" dirty="0" smtClean="0">
                <a:solidFill>
                  <a:schemeClr val="tx1"/>
                </a:solidFill>
              </a:rPr>
              <a:t>I cieli non sono chiusi </a:t>
            </a:r>
            <a:r>
              <a:rPr lang="it-IT" sz="2000" b="1" dirty="0" smtClean="0">
                <a:solidFill>
                  <a:schemeClr val="tx1"/>
                </a:solidFill>
              </a:rPr>
              <a:t> Il </a:t>
            </a:r>
            <a:r>
              <a:rPr lang="it-IT" sz="2000" b="1" dirty="0" smtClean="0">
                <a:solidFill>
                  <a:schemeClr val="tx1"/>
                </a:solidFill>
              </a:rPr>
              <a:t>Tuo regno si muove fra noi</a:t>
            </a:r>
            <a:br>
              <a:rPr lang="it-IT" sz="2000" b="1" dirty="0" smtClean="0">
                <a:solidFill>
                  <a:schemeClr val="tx1"/>
                </a:solidFill>
              </a:rPr>
            </a:br>
            <a:r>
              <a:rPr lang="it-IT" sz="2000" b="1" dirty="0" smtClean="0">
                <a:solidFill>
                  <a:schemeClr val="tx1"/>
                </a:solidFill>
              </a:rPr>
              <a:t>La nostra fede e speranza è nel Dio, grande Dio</a:t>
            </a:r>
            <a:r>
              <a:rPr lang="it-IT" sz="2000" b="1" dirty="0" smtClean="0">
                <a:solidFill>
                  <a:schemeClr val="tx1"/>
                </a:solidFill>
              </a:rPr>
              <a:t> </a:t>
            </a:r>
            <a:endParaRPr lang="it-IT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101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Che Si Aprano I Cieli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 Si Aprano I Cieli</dc:title>
  <dc:creator>mary</dc:creator>
  <cp:lastModifiedBy>mary</cp:lastModifiedBy>
  <cp:revision>7</cp:revision>
  <dcterms:created xsi:type="dcterms:W3CDTF">2018-04-10T20:24:59Z</dcterms:created>
  <dcterms:modified xsi:type="dcterms:W3CDTF">2018-04-11T18:30:39Z</dcterms:modified>
</cp:coreProperties>
</file>