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8715C-F0BD-4FDB-90AD-3B5D0F417DA0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4C684-ECB9-4DA7-9B46-B26CF4785B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Waters (I will Rise)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neath the Waters (I will Rise)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9342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Beneath the Waters (I will Rise)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20" y="457200"/>
            <a:ext cx="8262080" cy="6400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This is my revelation Christ Jesus crucified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Salvation through repentance At the cross on which He died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Now here my absolution Forgiveness for my sin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I sink beneath the waters That Christ was buried 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will rise I will rise As Christ was raised to life  Now in Him Now in Him I live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stand a new creation Baptized in blood and fire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 fear of condemnation By faith I'm justified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Bridge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rise as You are risen Declare Your rule and reign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life confess Your Lordship And glorify Your Name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Your word it stands eternal Your kingdom knows no end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Your praise goes on forever And on and on again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pow'r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 stand against You No curse assault Your throne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one can steal Your glory For it is Yours alone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stand to sing Your praises I stand to testify For I was dead in my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Beneath the Waters (I will Rise)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Beneath the Waters (I will Rise)</dc:title>
  <dc:creator>user</dc:creator>
  <cp:lastModifiedBy>mary</cp:lastModifiedBy>
  <cp:revision>8</cp:revision>
  <dcterms:created xsi:type="dcterms:W3CDTF">2016-06-25T03:30:30Z</dcterms:created>
  <dcterms:modified xsi:type="dcterms:W3CDTF">2018-04-18T15:27:37Z</dcterms:modified>
</cp:coreProperties>
</file>