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B67-F474-463D-84A6-CB3A22D4160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0E979-1EAD-4D75-9A53-B0E81E6CD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B67-F474-463D-84A6-CB3A22D4160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0E979-1EAD-4D75-9A53-B0E81E6CD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B67-F474-463D-84A6-CB3A22D4160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0E979-1EAD-4D75-9A53-B0E81E6CD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B67-F474-463D-84A6-CB3A22D4160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0E979-1EAD-4D75-9A53-B0E81E6CD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B67-F474-463D-84A6-CB3A22D4160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0E979-1EAD-4D75-9A53-B0E81E6CD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B67-F474-463D-84A6-CB3A22D4160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0E979-1EAD-4D75-9A53-B0E81E6CD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B67-F474-463D-84A6-CB3A22D4160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0E979-1EAD-4D75-9A53-B0E81E6CD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B67-F474-463D-84A6-CB3A22D4160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0E979-1EAD-4D75-9A53-B0E81E6CD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B67-F474-463D-84A6-CB3A22D4160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0E979-1EAD-4D75-9A53-B0E81E6CD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B67-F474-463D-84A6-CB3A22D4160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0E979-1EAD-4D75-9A53-B0E81E6CD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9DB67-F474-463D-84A6-CB3A22D4160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0E979-1EAD-4D75-9A53-B0E81E6CD4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9DB67-F474-463D-84A6-CB3A22D41602}" type="datetimeFigureOut">
              <a:rPr lang="en-US" smtClean="0"/>
              <a:t>4/18/2018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0E979-1EAD-4D75-9A53-B0E81E6CD4C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od's Great Dance Floor.jpg"/>
          <p:cNvPicPr>
            <a:picLocks noChangeAspect="1"/>
          </p:cNvPicPr>
          <p:nvPr userDrawn="1"/>
        </p:nvPicPr>
        <p:blipFill>
          <a:blip r:embed="rId14" cstate="print">
            <a:lum bright="6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ailando Con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4176464" cy="3326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Bailando</a:t>
            </a:r>
            <a:r>
              <a:rPr lang="en-US" b="1" dirty="0" smtClean="0"/>
              <a:t> Con Dios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052736"/>
            <a:ext cx="4464496" cy="4824536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Hoy vuelvo a comenzar Me salvaste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Hoy vuelvo a tu amor  Y yo me rindo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Pre-Coro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Toma  Todo mi corazón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Hoy vuelvo a comenzar  En Dios soy libre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Sentimos tu amor  En nuestras vidas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Por siempre nos amarás  Y nunca nos dejarás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Tú nunca te rendirás  Vamos a gritar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El futuro empezó  El futuro empezó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vivo estoy  Vives en mí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 vivo estoy  bailando con Dios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Bailando Con Dios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Bailando Con Dios</dc:title>
  <dc:creator>mary</dc:creator>
  <cp:lastModifiedBy>mary</cp:lastModifiedBy>
  <cp:revision>5</cp:revision>
  <dcterms:created xsi:type="dcterms:W3CDTF">2018-04-18T18:24:50Z</dcterms:created>
  <dcterms:modified xsi:type="dcterms:W3CDTF">2018-04-18T19:59:50Z</dcterms:modified>
</cp:coreProperties>
</file>