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44902-5F72-4B4A-9E0B-AA2E940E629B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C2FB-B479-4C55-89A6-EBBF23ED2B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t Your Name2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 Your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3200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At Your 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"/>
            <a:ext cx="5867400" cy="5181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Your name The mountains shake and crumble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Your name The oceans roar and tumble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Your name Angels will bow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earth will rejoice Your people cry out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Lord of all the earth We shout Your name, shout Your name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Filling up the skies With endless praise, endless praise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Yahweh, Yahweh We love to shout Your name, oh Lord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smtClean="0">
                <a:solidFill>
                  <a:schemeClr val="tx1"/>
                </a:solidFill>
              </a:rPr>
              <a:t>Your name The morning breaks in Glory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Your name Creation sings Your story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Your name Angels will bow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earth will rejoice Your people cry out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There is no one like our God We will praise you, praise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There is no one like our God We will sing, we will sing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smtClean="0">
                <a:solidFill>
                  <a:schemeClr val="tx1"/>
                </a:solidFill>
              </a:rPr>
              <a:t>x3)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 Your Name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Your Name</dc:title>
  <dc:creator>user</dc:creator>
  <cp:lastModifiedBy>mary</cp:lastModifiedBy>
  <cp:revision>8</cp:revision>
  <dcterms:created xsi:type="dcterms:W3CDTF">2016-07-26T13:36:31Z</dcterms:created>
  <dcterms:modified xsi:type="dcterms:W3CDTF">2018-04-14T21:18:25Z</dcterms:modified>
</cp:coreProperties>
</file>