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3854-9B07-48FC-92B2-F54471693537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395-F41C-414C-8BE0-FF4289B5B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3854-9B07-48FC-92B2-F54471693537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395-F41C-414C-8BE0-FF4289B5B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3854-9B07-48FC-92B2-F54471693537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395-F41C-414C-8BE0-FF4289B5B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3854-9B07-48FC-92B2-F54471693537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395-F41C-414C-8BE0-FF4289B5B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3854-9B07-48FC-92B2-F54471693537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395-F41C-414C-8BE0-FF4289B5B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3854-9B07-48FC-92B2-F54471693537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395-F41C-414C-8BE0-FF4289B5B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3854-9B07-48FC-92B2-F54471693537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395-F41C-414C-8BE0-FF4289B5B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3854-9B07-48FC-92B2-F54471693537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395-F41C-414C-8BE0-FF4289B5B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3854-9B07-48FC-92B2-F54471693537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395-F41C-414C-8BE0-FF4289B5B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3854-9B07-48FC-92B2-F54471693537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395-F41C-414C-8BE0-FF4289B5B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3854-9B07-48FC-92B2-F54471693537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395-F41C-414C-8BE0-FF4289B5B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C3854-9B07-48FC-92B2-F54471693537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F8395-F41C-414C-8BE0-FF4289B5BB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eath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za i tuoi occ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32656"/>
            <a:ext cx="3528392" cy="4766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Alza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tuoi</a:t>
            </a:r>
            <a:r>
              <a:rPr lang="en-US" b="1" dirty="0" smtClean="0"/>
              <a:t> </a:t>
            </a:r>
            <a:r>
              <a:rPr lang="en-US" b="1" dirty="0" err="1" smtClean="0"/>
              <a:t>occhi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3312368" cy="424847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l'aria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dentro me               È l'aria dentro me                 La tua presenza viva in me</a:t>
            </a:r>
          </a:p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mio pane e                        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mio pane e                        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tua 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parola data a me 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 smtClean="0">
                <a:solidFill>
                  <a:srgbClr val="FF0000"/>
                </a:solidFill>
              </a:rPr>
              <a:t>CORO                                        Io mai lontano </a:t>
            </a:r>
            <a:r>
              <a:rPr lang="it-IT" b="1" dirty="0" smtClean="0">
                <a:solidFill>
                  <a:srgbClr val="FF0000"/>
                </a:solidFill>
              </a:rPr>
              <a:t>da te</a:t>
            </a:r>
            <a:r>
              <a:rPr lang="it-IT" b="1" dirty="0" smtClean="0">
                <a:solidFill>
                  <a:srgbClr val="FF0000"/>
                </a:solidFill>
              </a:rPr>
              <a:t>         Tu  sai che provo per te 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Alza i tuoi occhi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Alza i tuoi occhi </dc:title>
  <dc:creator>mary</dc:creator>
  <cp:lastModifiedBy>mary</cp:lastModifiedBy>
  <cp:revision>3</cp:revision>
  <dcterms:created xsi:type="dcterms:W3CDTF">2018-04-07T15:05:41Z</dcterms:created>
  <dcterms:modified xsi:type="dcterms:W3CDTF">2018-04-07T16:35:36Z</dcterms:modified>
</cp:coreProperties>
</file>