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E0E6E-265C-4004-808E-89ECAE971B2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1D159-C3FE-4FF8-BDD8-AED8FE13E7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wonderful Cross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redi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08823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Acredito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6120680" cy="504056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Nestes dias de desespero Incerteza e medo há      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 salvação eu creio Creio em Ti, creio em Ti</a:t>
            </a:r>
          </a:p>
          <a:p>
            <a:pPr algn="l"/>
            <a:endParaRPr lang="pt-PT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PT" sz="1800" b="1" dirty="0" smtClean="0">
                <a:solidFill>
                  <a:srgbClr val="FF0000"/>
                </a:solidFill>
              </a:rPr>
              <a:t>Refrão                    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Acredito em Jesus Cristo Acredito em Deus, o Pai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Acredito </a:t>
            </a:r>
            <a:r>
              <a:rPr lang="pt-BR" sz="1800" b="1" dirty="0" smtClean="0">
                <a:solidFill>
                  <a:srgbClr val="FF0000"/>
                </a:solidFill>
              </a:rPr>
              <a:t>no Santo Espírito Que nos vida nova traz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Acredito </a:t>
            </a:r>
            <a:r>
              <a:rPr lang="pt-BR" sz="1800" b="1" dirty="0" smtClean="0">
                <a:solidFill>
                  <a:srgbClr val="FF0000"/>
                </a:solidFill>
              </a:rPr>
              <a:t>na cruz de Cristo Em que a morte enfim venceu    Acredito que, ressurreto Muito em breve voltará Creio em Ti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nossa fé não sejam hinos Apenas notas em </a:t>
            </a:r>
            <a:r>
              <a:rPr lang="pt-BR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canções      </a:t>
            </a:r>
            <a:r>
              <a:rPr lang="pt-BR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 em tentações e fraco Creio em Ti, creio em Ti</a:t>
            </a: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  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perdido encontrou perdão Pois agora, aqui, o amor venceu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crê já viva este amor Creio em Ti, creio em Ti          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cadeias não prevalecerão Pois o véu rasgou e veio ao chão Seu amor não voltará em vão Creio em Ti, creio em Ti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139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Acredito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Acredito</dc:title>
  <dc:creator>mary</dc:creator>
  <cp:lastModifiedBy>mary</cp:lastModifiedBy>
  <cp:revision>5</cp:revision>
  <dcterms:created xsi:type="dcterms:W3CDTF">2018-04-25T15:23:45Z</dcterms:created>
  <dcterms:modified xsi:type="dcterms:W3CDTF">2018-04-26T01:16:57Z</dcterms:modified>
</cp:coreProperties>
</file>