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D7236-6F56-4023-95EB-05BE9C3D417A}" type="datetimeFigureOut">
              <a:rPr lang="en-US" smtClean="0"/>
              <a:pPr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26A4F-E7C6-46F0-9066-B7E173E800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t Your Name2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Tu No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302433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Nombre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976664" cy="602128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Tu nombre, se mueven las montañas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Tu Nombre, el mar ruge y tiembla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Tu nombre, adorare Dios, te celebrare, y a Ti clamare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</a:t>
            </a:r>
            <a:r>
              <a:rPr lang="es-ES" sz="1800" b="1" dirty="0" smtClean="0">
                <a:solidFill>
                  <a:srgbClr val="FF0000"/>
                </a:solidFill>
              </a:rPr>
              <a:t>Dios </a:t>
            </a:r>
            <a:r>
              <a:rPr lang="es-ES" sz="1800" b="1" dirty="0" smtClean="0">
                <a:solidFill>
                  <a:srgbClr val="FF0000"/>
                </a:solidFill>
              </a:rPr>
              <a:t>de la tierra, Yo clamo a Ti, Clamo A Ti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Llenando los cielos, De </a:t>
            </a:r>
            <a:r>
              <a:rPr lang="es-ES" sz="1800" b="1" dirty="0" err="1" smtClean="0">
                <a:solidFill>
                  <a:srgbClr val="FF0000"/>
                </a:solidFill>
              </a:rPr>
              <a:t>Adoracion</a:t>
            </a:r>
            <a:r>
              <a:rPr lang="es-ES" sz="1800" b="1" dirty="0" smtClean="0">
                <a:solidFill>
                  <a:srgbClr val="FF0000"/>
                </a:solidFill>
              </a:rPr>
              <a:t>, </a:t>
            </a:r>
            <a:r>
              <a:rPr lang="es-ES" sz="1800" b="1" dirty="0" err="1" smtClean="0">
                <a:solidFill>
                  <a:srgbClr val="FF0000"/>
                </a:solidFill>
              </a:rPr>
              <a:t>Adoracion</a:t>
            </a:r>
            <a:r>
              <a:rPr lang="es-E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s-ES" sz="1800" b="1" dirty="0" err="1" smtClean="0">
                <a:solidFill>
                  <a:srgbClr val="FF0000"/>
                </a:solidFill>
              </a:rPr>
              <a:t>Yahweh</a:t>
            </a:r>
            <a:r>
              <a:rPr lang="es-ES" sz="1800" b="1" dirty="0" smtClean="0">
                <a:solidFill>
                  <a:srgbClr val="FF0000"/>
                </a:solidFill>
              </a:rPr>
              <a:t>, </a:t>
            </a:r>
            <a:r>
              <a:rPr lang="es-ES" sz="1800" b="1" dirty="0" err="1" smtClean="0">
                <a:solidFill>
                  <a:srgbClr val="FF0000"/>
                </a:solidFill>
              </a:rPr>
              <a:t>Yahweh</a:t>
            </a:r>
            <a:r>
              <a:rPr lang="es-ES" sz="1800" b="1" dirty="0" smtClean="0">
                <a:solidFill>
                  <a:srgbClr val="FF0000"/>
                </a:solidFill>
              </a:rPr>
              <a:t>, Tu Nombre clamare Oh Dios 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Tu Nombre, el </a:t>
            </a:r>
            <a:r>
              <a:rPr lang="es-ES" sz="1800" b="1" dirty="0" smtClean="0">
                <a:solidFill>
                  <a:schemeClr val="tx1"/>
                </a:solidFill>
              </a:rPr>
              <a:t>día </a:t>
            </a:r>
            <a:r>
              <a:rPr lang="es-ES" sz="1800" b="1" dirty="0" smtClean="0">
                <a:solidFill>
                  <a:schemeClr val="tx1"/>
                </a:solidFill>
              </a:rPr>
              <a:t>llega en Gloria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Tu Nombre, la </a:t>
            </a:r>
            <a:r>
              <a:rPr lang="es-ES" sz="1800" b="1" dirty="0" smtClean="0">
                <a:solidFill>
                  <a:schemeClr val="tx1"/>
                </a:solidFill>
              </a:rPr>
              <a:t> creación </a:t>
            </a:r>
            <a:r>
              <a:rPr lang="es-ES" sz="1800" b="1" dirty="0" smtClean="0">
                <a:solidFill>
                  <a:schemeClr val="tx1"/>
                </a:solidFill>
              </a:rPr>
              <a:t>Te adora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 Tu nombre, adorare Dios, te celebrare, y a Ti </a:t>
            </a:r>
            <a:r>
              <a:rPr lang="es-ES" sz="1800" b="1" dirty="0" smtClean="0">
                <a:solidFill>
                  <a:schemeClr val="tx1"/>
                </a:solidFill>
              </a:rPr>
              <a:t>clamare 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                                                                                             </a:t>
            </a:r>
            <a:r>
              <a:rPr lang="es-ES" sz="1800" b="1" dirty="0" smtClean="0">
                <a:solidFill>
                  <a:schemeClr val="tx1"/>
                </a:solidFill>
              </a:rPr>
              <a:t>No </a:t>
            </a:r>
            <a:r>
              <a:rPr lang="es-ES" sz="1800" b="1" dirty="0" smtClean="0">
                <a:solidFill>
                  <a:schemeClr val="tx1"/>
                </a:solidFill>
              </a:rPr>
              <a:t>hay nadie como Tu, Te Alabo, Alabo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No hay nadie como Tu, Cantare, Cantare 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No hay nadie como Tu, Te Adoro, Adoro 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Cristo </a:t>
            </a:r>
            <a:r>
              <a:rPr lang="es-ES" sz="1800" b="1" dirty="0" smtClean="0">
                <a:solidFill>
                  <a:schemeClr val="tx1"/>
                </a:solidFill>
              </a:rPr>
              <a:t>es nuestro Dios, El es Rey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134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Tu Nombre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Tu Nombre</dc:title>
  <dc:creator>mary</dc:creator>
  <cp:lastModifiedBy>mary</cp:lastModifiedBy>
  <cp:revision>9</cp:revision>
  <dcterms:created xsi:type="dcterms:W3CDTF">2018-04-14T19:35:54Z</dcterms:created>
  <dcterms:modified xsi:type="dcterms:W3CDTF">2018-04-16T15:44:42Z</dcterms:modified>
</cp:coreProperties>
</file>