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2A95-FD6D-432E-BB21-33453AE70247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23B4-BB93-4CC9-B289-8BCDC8E53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2A95-FD6D-432E-BB21-33453AE70247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23B4-BB93-4CC9-B289-8BCDC8E53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2A95-FD6D-432E-BB21-33453AE70247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23B4-BB93-4CC9-B289-8BCDC8E53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2A95-FD6D-432E-BB21-33453AE70247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23B4-BB93-4CC9-B289-8BCDC8E53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2A95-FD6D-432E-BB21-33453AE70247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23B4-BB93-4CC9-B289-8BCDC8E53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2A95-FD6D-432E-BB21-33453AE70247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23B4-BB93-4CC9-B289-8BCDC8E53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2A95-FD6D-432E-BB21-33453AE70247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23B4-BB93-4CC9-B289-8BCDC8E53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2A95-FD6D-432E-BB21-33453AE70247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23B4-BB93-4CC9-B289-8BCDC8E53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2A95-FD6D-432E-BB21-33453AE70247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23B4-BB93-4CC9-B289-8BCDC8E53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2A95-FD6D-432E-BB21-33453AE70247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23B4-BB93-4CC9-B289-8BCDC8E53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D2A95-FD6D-432E-BB21-33453AE70247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823B4-BB93-4CC9-B289-8BCDC8E5333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D2A95-FD6D-432E-BB21-33453AE70247}" type="datetimeFigureOut">
              <a:rPr lang="en-US" smtClean="0"/>
              <a:t>4/14/2018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823B4-BB93-4CC9-B289-8BCDC8E5333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t Your Name2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Ton N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0"/>
            <a:ext cx="2448272" cy="288031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A Ton Nom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260648"/>
            <a:ext cx="5472608" cy="6597352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ton nom, les monts vacillent et s’effondrent.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ton nom, les flots s’agitent, les mers grondent.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ton nom, les anges s’inclinent, la terre se réjouit,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 peuple s’écrie 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                                                                                        Seigneur de la terre, nous exaltons ton grand nom,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Remplissons le ciel de nos louanges, nos louanges.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rgbClr val="FF0000"/>
                </a:solidFill>
              </a:rPr>
              <a:t>Yahvé, Yahvé, nous aimons proclamer ton nom.</a:t>
            </a:r>
            <a:br>
              <a:rPr lang="fr-FR" sz="1800" b="1" dirty="0" smtClean="0">
                <a:solidFill>
                  <a:srgbClr val="FF0000"/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ton nom, le jour s’éveille dans la gloire.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ton nom, la nature dit ton histoire.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À ton nom, les anges s’inclinent, la terre se réjouit,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 peuple s’écrie 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Pont 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Notre Dieu est sans égal ! Nous te louons, louons.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Oui, Dieu est sans égal ! Nous chantons, nous chantons.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Notre Dieu est sans égal ! Nous te louons, louons.</a:t>
            </a:r>
            <a:b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Jésus, notre Dieu ! Nous chantons                 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Ton Nom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Ton Nom </dc:title>
  <dc:creator>mary</dc:creator>
  <cp:lastModifiedBy>mary</cp:lastModifiedBy>
  <cp:revision>3</cp:revision>
  <dcterms:created xsi:type="dcterms:W3CDTF">2018-04-14T19:15:18Z</dcterms:created>
  <dcterms:modified xsi:type="dcterms:W3CDTF">2018-04-15T00:31:14Z</dcterms:modified>
</cp:coreProperties>
</file>