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4633E-C64C-4427-B798-6737C4664213}" type="datetimeFigureOut">
              <a:rPr lang="en-US" smtClean="0"/>
              <a:pPr/>
              <a:t>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5978-CBD6-46D3-8AED-2FC1C014FF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4633E-C64C-4427-B798-6737C4664213}" type="datetimeFigureOut">
              <a:rPr lang="en-US" smtClean="0"/>
              <a:pPr/>
              <a:t>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5978-CBD6-46D3-8AED-2FC1C014FF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4633E-C64C-4427-B798-6737C4664213}" type="datetimeFigureOut">
              <a:rPr lang="en-US" smtClean="0"/>
              <a:pPr/>
              <a:t>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5978-CBD6-46D3-8AED-2FC1C014FF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4633E-C64C-4427-B798-6737C4664213}" type="datetimeFigureOut">
              <a:rPr lang="en-US" smtClean="0"/>
              <a:pPr/>
              <a:t>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5978-CBD6-46D3-8AED-2FC1C014FF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4633E-C64C-4427-B798-6737C4664213}" type="datetimeFigureOut">
              <a:rPr lang="en-US" smtClean="0"/>
              <a:pPr/>
              <a:t>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5978-CBD6-46D3-8AED-2FC1C014FF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4633E-C64C-4427-B798-6737C4664213}" type="datetimeFigureOut">
              <a:rPr lang="en-US" smtClean="0"/>
              <a:pPr/>
              <a:t>7/11/2020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5978-CBD6-46D3-8AED-2FC1C014FF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4633E-C64C-4427-B798-6737C4664213}" type="datetimeFigureOut">
              <a:rPr lang="en-US" smtClean="0"/>
              <a:pPr/>
              <a:t>7/11/2020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5978-CBD6-46D3-8AED-2FC1C014FF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4633E-C64C-4427-B798-6737C4664213}" type="datetimeFigureOut">
              <a:rPr lang="en-US" smtClean="0"/>
              <a:pPr/>
              <a:t>7/11/2020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5978-CBD6-46D3-8AED-2FC1C014FF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4633E-C64C-4427-B798-6737C4664213}" type="datetimeFigureOut">
              <a:rPr lang="en-US" smtClean="0"/>
              <a:pPr/>
              <a:t>7/11/2020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5978-CBD6-46D3-8AED-2FC1C014FF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4633E-C64C-4427-B798-6737C4664213}" type="datetimeFigureOut">
              <a:rPr lang="en-US" smtClean="0"/>
              <a:pPr/>
              <a:t>7/11/2020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5978-CBD6-46D3-8AED-2FC1C014FF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4633E-C64C-4427-B798-6737C4664213}" type="datetimeFigureOut">
              <a:rPr lang="en-US" smtClean="0"/>
              <a:pPr/>
              <a:t>7/11/2020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5978-CBD6-46D3-8AED-2FC1C014FF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4633E-C64C-4427-B798-6737C4664213}" type="datetimeFigureOut">
              <a:rPr lang="en-US" smtClean="0"/>
              <a:pPr/>
              <a:t>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95978-CBD6-46D3-8AED-2FC1C014FFC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I Surrende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앞에 다시 무릎 꿇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0"/>
            <a:ext cx="4320480" cy="476672"/>
          </a:xfrm>
        </p:spPr>
        <p:txBody>
          <a:bodyPr>
            <a:noAutofit/>
          </a:bodyPr>
          <a:lstStyle/>
          <a:p>
            <a:r>
              <a:rPr lang="ko-KR" altLang="en-US" sz="3200" b="1" dirty="0"/>
              <a:t>주 앞에 다시 무릎 꿇고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548680"/>
            <a:ext cx="5904656" cy="4464496"/>
          </a:xfrm>
        </p:spPr>
        <p:txBody>
          <a:bodyPr>
            <a:noAutofit/>
          </a:bodyPr>
          <a:lstStyle/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앞에 다시 무릎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꿇고 나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항복해요 항복해요</a:t>
            </a: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오셔서 날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만나주소서  나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간절히 주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원합니다  항복해요</a:t>
            </a:r>
            <a:endParaRPr lang="ko-KR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ko-KR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주리고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목마른 내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영혼 채우소서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주의 은혜로</a:t>
            </a: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두 손 들고 부르짖는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기도 들으소서 들으소서 항복해요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항복해요</a:t>
            </a:r>
          </a:p>
          <a:p>
            <a:pPr algn="l"/>
            <a:endParaRPr lang="ko-KR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주 알기 원해요 더 알기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원해요 항복해요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항복해요</a:t>
            </a: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주 알기 원해요 더 알기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원해요</a:t>
            </a:r>
            <a:endParaRPr lang="ko-KR" alt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I surrender I surrender</a:t>
            </a:r>
            <a:br>
              <a:rPr lang="en-US" sz="18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sz="18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I want know You more I want know You </a:t>
            </a:r>
            <a:r>
              <a:rPr lang="en-US" sz="18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more</a:t>
            </a:r>
          </a:p>
          <a:p>
            <a:pPr algn="l"/>
            <a:endParaRPr lang="ko-KR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거친 바람이 나를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감싸듯 성령이여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내게 임하소서</a:t>
            </a: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험한 파도가 나를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덮치듯 성령이여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내게 임하소서</a:t>
            </a: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 안에 주의 성령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임하사 주님의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뜻 내게 이루소서</a:t>
            </a: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주여 내 영혼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흔들어주사 주님의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뜻 내게 이루소서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57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앞에 다시 무릎 꿇고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앞에 다시 무릎 꿇고</dc:title>
  <dc:creator>mary</dc:creator>
  <cp:lastModifiedBy>mary</cp:lastModifiedBy>
  <cp:revision>7</cp:revision>
  <dcterms:created xsi:type="dcterms:W3CDTF">2020-07-09T13:13:07Z</dcterms:created>
  <dcterms:modified xsi:type="dcterms:W3CDTF">2020-07-11T18:05:15Z</dcterms:modified>
</cp:coreProperties>
</file>