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6B33A-10C8-433B-A763-2488F766BC0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ECE1B-16F2-4788-832E-C19E1BBEFC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’m in love with you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605496" y="908720"/>
            <a:ext cx="6538504" cy="499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사랑합니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764704"/>
            <a:ext cx="6192688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예수 </a:t>
            </a:r>
            <a:r>
              <a:rPr lang="ko-KR" altLang="en-US" sz="3600" b="1" dirty="0" smtClean="0"/>
              <a:t>사랑합니다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더 원합니다</a:t>
            </a:r>
            <a:r>
              <a:rPr lang="en-US" altLang="ko-KR" sz="3600" b="1" dirty="0" smtClean="0"/>
              <a:t>)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060848"/>
            <a:ext cx="5760640" cy="33843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예수 사랑합니다 사랑합니다 온 마음 다하여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오직 주님 한 분만 간절히 더 원합니다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넘쳐나네 넘쳐나네 주를 향한 내 속의 갈망이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주님께로 날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이끌어 주소서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주님을 더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원합니다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사랑합니다(더 원합니다)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사랑합니다 (더 원합니다) </dc:title>
  <dc:creator>mary</dc:creator>
  <cp:lastModifiedBy>mary</cp:lastModifiedBy>
  <cp:revision>9</cp:revision>
  <dcterms:created xsi:type="dcterms:W3CDTF">2018-03-12T02:53:23Z</dcterms:created>
  <dcterms:modified xsi:type="dcterms:W3CDTF">2018-03-12T18:35:32Z</dcterms:modified>
</cp:coreProperties>
</file>