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823A-A156-4145-AADD-242472A3F41E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3A9A-DC81-49C8-B4DA-96AF4B1BF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823A-A156-4145-AADD-242472A3F41E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3A9A-DC81-49C8-B4DA-96AF4B1BF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823A-A156-4145-AADD-242472A3F41E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3A9A-DC81-49C8-B4DA-96AF4B1BF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823A-A156-4145-AADD-242472A3F41E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3A9A-DC81-49C8-B4DA-96AF4B1BF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823A-A156-4145-AADD-242472A3F41E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3A9A-DC81-49C8-B4DA-96AF4B1BF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823A-A156-4145-AADD-242472A3F41E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3A9A-DC81-49C8-B4DA-96AF4B1BF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823A-A156-4145-AADD-242472A3F41E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3A9A-DC81-49C8-B4DA-96AF4B1BF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823A-A156-4145-AADD-242472A3F41E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3A9A-DC81-49C8-B4DA-96AF4B1BF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823A-A156-4145-AADD-242472A3F41E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3A9A-DC81-49C8-B4DA-96AF4B1BF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823A-A156-4145-AADD-242472A3F41E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3A9A-DC81-49C8-B4DA-96AF4B1BF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F823A-A156-4145-AADD-242472A3F41E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303A9A-DC81-49C8-B4DA-96AF4B1BF9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F823A-A156-4145-AADD-242472A3F41E}" type="datetimeFigureOut">
              <a:rPr lang="en-US" smtClean="0"/>
              <a:pPr/>
              <a:t>3/22/2018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03A9A-DC81-49C8-B4DA-96AF4B1BF9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Jesus my healer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예수 나의 치료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200400" y="381000"/>
            <a:ext cx="3124200" cy="533400"/>
          </a:xfrm>
        </p:spPr>
        <p:txBody>
          <a:bodyPr>
            <a:normAutofit fontScale="90000"/>
          </a:bodyPr>
          <a:lstStyle/>
          <a:p>
            <a:r>
              <a:rPr lang="ko-KR" altLang="en-US" sz="3200" b="1" dirty="0" smtClean="0"/>
              <a:t>예수 나의 치료자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1600200"/>
            <a:ext cx="7239000" cy="3352800"/>
          </a:xfrm>
          <a:noFill/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ko-KR" altLang="en-US" sz="2000" b="1" dirty="0" smtClean="0"/>
              <a:t>예수 나의 좋은 치료자 그의 눈이 머무는 곳은 나의 슬픔과 고통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고개 들어 그의 눈을 볼 때에 난 알았네 예수 나의 좋은 치료자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예수 나의 좋은 치료자 그의 손길이 닿는 곳은 나의 상처와 아픔 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영원히 흐를 것 같았던 눈물 다 멎었네 예수 나의 치료자 </a:t>
            </a:r>
            <a:br>
              <a:rPr lang="ko-KR" altLang="en-US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>나 노래하리라 천한 나를 돌아보신 구세주를 찬양해</a:t>
            </a:r>
            <a:br>
              <a:rPr lang="ko-KR" altLang="en-US" sz="2000" b="1" dirty="0" smtClean="0"/>
            </a:br>
            <a:r>
              <a:rPr lang="ko-KR" altLang="en-US" sz="2000" b="1" dirty="0" smtClean="0"/>
              <a:t>하늘 닿는 곳까지 내 손 들리라 예수 나의 치료자</a:t>
            </a:r>
            <a:endParaRPr lang="en-US" altLang="ko-KR" sz="2000" b="1" dirty="0" smtClean="0"/>
          </a:p>
          <a:p>
            <a:pPr marL="0" indent="0">
              <a:buNone/>
            </a:pPr>
            <a:r>
              <a:rPr lang="en-US" altLang="ko-KR" sz="2000" b="1" dirty="0" smtClean="0"/>
              <a:t/>
            </a:r>
            <a:br>
              <a:rPr lang="en-US" altLang="ko-KR" sz="2000" b="1" dirty="0" smtClean="0"/>
            </a:br>
            <a:endParaRPr lang="en-US" altLang="ko-KR" sz="2000" b="1" dirty="0" smtClean="0"/>
          </a:p>
          <a:p>
            <a:pPr marL="0" indent="0">
              <a:buNone/>
            </a:pPr>
            <a:r>
              <a:rPr lang="ko-KR" altLang="en-US" sz="2000" b="1" dirty="0" smtClean="0"/>
              <a:t/>
            </a:r>
            <a:br>
              <a:rPr lang="ko-KR" altLang="en-US" sz="2000" b="1" dirty="0" smtClean="0"/>
            </a:br>
            <a:endParaRPr lang="en-US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</TotalTime>
  <Words>14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예수 나의 치료자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아바 아버지</dc:title>
  <dc:creator>jungyeo park</dc:creator>
  <cp:lastModifiedBy>mary</cp:lastModifiedBy>
  <cp:revision>13</cp:revision>
  <dcterms:created xsi:type="dcterms:W3CDTF">2016-03-02T04:52:54Z</dcterms:created>
  <dcterms:modified xsi:type="dcterms:W3CDTF">2018-03-22T20:20:16Z</dcterms:modified>
</cp:coreProperties>
</file>