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31685-5293-4F32-BF47-44788CCB764C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EAF1B-2CE3-4ED3-AB9D-3184E1E3FC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or Your Name Is Hol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어린 양의 흘리신 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124744"/>
            <a:ext cx="4824536" cy="43447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어린 양의 흘리신 피로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492896"/>
            <a:ext cx="2736304" cy="36004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어린 양의 흘리신 피로  그 거룩한 곳에 들어가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전능하신 여호와 앞에 나 엎드려 경배하네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경배합니다 나의 주님 경배합니다 나의 주님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거룩하신 이름 높이리  거룩하신 이름 높이리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어린 양의 흘리신 피로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어린양의 흘리신 피로</dc:title>
  <dc:creator>mary</dc:creator>
  <cp:lastModifiedBy>mary</cp:lastModifiedBy>
  <cp:revision>10</cp:revision>
  <dcterms:created xsi:type="dcterms:W3CDTF">2018-03-26T17:34:50Z</dcterms:created>
  <dcterms:modified xsi:type="dcterms:W3CDTF">2018-03-26T21:53:54Z</dcterms:modified>
</cp:coreProperties>
</file>