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2A83C-EDED-4E30-89CB-63BDFD770F64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86435-62DD-4FC4-A451-3FA126DAAD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meone Is Praying for You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누군가 널 위해 기도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381000"/>
            <a:ext cx="5257800" cy="56356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누군가 널 위해 기도하네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7467600" cy="4267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ko-KR" altLang="en-US" sz="2400" b="1" dirty="0" smtClean="0">
                <a:latin typeface="Cambria" pitchFamily="18" charset="0"/>
              </a:rPr>
              <a:t>당신이 지쳐서 기도할 수 없고 눈물이 빗물처럼 </a:t>
            </a:r>
            <a:r>
              <a:rPr lang="ko-KR" altLang="en-US" sz="2400" b="1" dirty="0" smtClean="0">
                <a:latin typeface="Cambria" pitchFamily="18" charset="0"/>
              </a:rPr>
              <a:t>흘러내릴 때 주님은 아시네 당신의 약함을 사랑으로 인도하시네</a:t>
            </a:r>
            <a:br>
              <a:rPr lang="ko-KR" altLang="en-US" sz="2400" b="1" dirty="0" smtClean="0">
                <a:latin typeface="Cambria" pitchFamily="18" charset="0"/>
              </a:rPr>
            </a:br>
            <a:endParaRPr lang="en-US" altLang="ko-KR" sz="2400" b="1" dirty="0" smtClean="0">
              <a:latin typeface="Cambria" pitchFamily="18" charset="0"/>
            </a:endParaRPr>
          </a:p>
          <a:p>
            <a:pPr marL="0" indent="0">
              <a:buNone/>
            </a:pPr>
            <a:endParaRPr lang="en-US" altLang="ko-KR" sz="2400" b="1" dirty="0" smtClean="0">
              <a:latin typeface="Cambria" pitchFamily="18" charset="0"/>
            </a:endParaRPr>
          </a:p>
          <a:p>
            <a:pPr marL="457200" indent="-457200">
              <a:buNone/>
            </a:pPr>
            <a:endParaRPr lang="en-US" altLang="ko-KR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457200" indent="-457200">
              <a:buNone/>
            </a:pPr>
            <a:r>
              <a:rPr lang="ko-KR" altLang="en-US" sz="2400" b="1" dirty="0" smtClean="0">
                <a:solidFill>
                  <a:srgbClr val="FF0000"/>
                </a:solidFill>
                <a:latin typeface="Cambria" pitchFamily="18" charset="0"/>
              </a:rPr>
              <a:t>후렴</a:t>
            </a:r>
            <a:endParaRPr lang="en-US" altLang="ko-KR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0" indent="0">
              <a:buNone/>
            </a:pPr>
            <a:r>
              <a:rPr lang="ko-KR" altLang="en-US" sz="2400" b="1" dirty="0" smtClean="0">
                <a:solidFill>
                  <a:srgbClr val="FF0000"/>
                </a:solidFill>
                <a:latin typeface="Cambria" pitchFamily="18" charset="0"/>
              </a:rPr>
              <a:t>누군가 널 위하여  누군가 기도하네  네가 홀로 외로워서 </a:t>
            </a:r>
            <a:endParaRPr lang="en-US" altLang="ko-KR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0" indent="0">
              <a:buNone/>
            </a:pPr>
            <a:r>
              <a:rPr lang="ko-KR" altLang="en-US" sz="2400" b="1" dirty="0" smtClean="0">
                <a:solidFill>
                  <a:srgbClr val="FF0000"/>
                </a:solidFill>
                <a:latin typeface="Cambria" pitchFamily="18" charset="0"/>
              </a:rPr>
              <a:t> 마음이 무너질 때 누군가 널 위해 </a:t>
            </a:r>
            <a:r>
              <a:rPr lang="ko-KR" altLang="en-US" sz="2400" b="1" dirty="0" smtClean="0">
                <a:solidFill>
                  <a:srgbClr val="FF0000"/>
                </a:solidFill>
                <a:latin typeface="Cambria" pitchFamily="18" charset="0"/>
              </a:rPr>
              <a:t>기도하</a:t>
            </a:r>
            <a:r>
              <a:rPr lang="ko-KR" altLang="en-US" sz="2400" b="1" dirty="0" smtClean="0">
                <a:solidFill>
                  <a:srgbClr val="FF0000"/>
                </a:solidFill>
                <a:latin typeface="Cambria" pitchFamily="18" charset="0"/>
              </a:rPr>
              <a:t>네</a:t>
            </a:r>
            <a:endParaRPr lang="en-US" altLang="ko-KR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0" indent="0">
              <a:buNone/>
            </a:pPr>
            <a:endParaRPr lang="en-US" altLang="ko-KR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0" indent="0">
              <a:buNone/>
            </a:pPr>
            <a:endParaRPr lang="en-US" altLang="ko-KR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0" indent="0">
              <a:buNone/>
            </a:pPr>
            <a:endParaRPr lang="en-US" altLang="ko-KR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0" indent="0">
              <a:buNone/>
            </a:pPr>
            <a:r>
              <a:rPr lang="ko-KR" altLang="en-US" sz="2400" b="1" dirty="0" smtClean="0">
                <a:latin typeface="Cambria" pitchFamily="18" charset="0"/>
              </a:rPr>
              <a:t>당신이 외로이 홀로 남았을 때 당신은 누구에게 위로를 얻나 </a:t>
            </a:r>
            <a:br>
              <a:rPr lang="ko-KR" altLang="en-US" sz="2400" b="1" dirty="0" smtClean="0">
                <a:latin typeface="Cambria" pitchFamily="18" charset="0"/>
              </a:rPr>
            </a:br>
            <a:r>
              <a:rPr lang="ko-KR" altLang="en-US" sz="2400" b="1" dirty="0" smtClean="0">
                <a:latin typeface="Cambria" pitchFamily="18" charset="0"/>
              </a:rPr>
              <a:t>주님은 아시네 당신의 마음을 그대 홀로 있지 못함을             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누군가 널 위해 기도하네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누군가 널 위해 기도하네</dc:title>
  <dc:creator>user</dc:creator>
  <cp:lastModifiedBy>mary</cp:lastModifiedBy>
  <cp:revision>13</cp:revision>
  <dcterms:created xsi:type="dcterms:W3CDTF">2016-01-17T02:55:17Z</dcterms:created>
  <dcterms:modified xsi:type="dcterms:W3CDTF">2018-03-14T10:08:06Z</dcterms:modified>
</cp:coreProperties>
</file>