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C2517-C675-4F33-91E2-20A4313C3C7D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F29F-8616-4958-BA6E-718D853AF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C2517-C675-4F33-91E2-20A4313C3C7D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F29F-8616-4958-BA6E-718D853AF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C2517-C675-4F33-91E2-20A4313C3C7D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F29F-8616-4958-BA6E-718D853AF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C2517-C675-4F33-91E2-20A4313C3C7D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F29F-8616-4958-BA6E-718D853AF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C2517-C675-4F33-91E2-20A4313C3C7D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F29F-8616-4958-BA6E-718D853AF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C2517-C675-4F33-91E2-20A4313C3C7D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F29F-8616-4958-BA6E-718D853AF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C2517-C675-4F33-91E2-20A4313C3C7D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F29F-8616-4958-BA6E-718D853AF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C2517-C675-4F33-91E2-20A4313C3C7D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F29F-8616-4958-BA6E-718D853AF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C2517-C675-4F33-91E2-20A4313C3C7D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F29F-8616-4958-BA6E-718D853AF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C2517-C675-4F33-91E2-20A4313C3C7D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F29F-8616-4958-BA6E-718D853AF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C2517-C675-4F33-91E2-20A4313C3C7D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F29F-8616-4958-BA6E-718D853AFD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C2517-C675-4F33-91E2-20A4313C3C7D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DF29F-8616-4958-BA6E-718D853AFD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pen the eyes of my heart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마음의 눈을 여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381000"/>
            <a:ext cx="4419600" cy="53340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내 마음의 눈을 여소서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447800"/>
            <a:ext cx="47244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내 맘의 눈을 여소서 내 맘의 눈을 열어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 보게 하소서 주 보게 </a:t>
            </a:r>
            <a:r>
              <a:rPr lang="ko-KR" altLang="en-US" sz="1800" b="1" dirty="0" smtClean="0"/>
              <a:t>하소서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 </a:t>
            </a: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이름 높이 들리고 영광의 빛 비춰주시며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권능넘치며 보길 원하네 거룩거룩거룩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en-US" sz="1800" b="1" dirty="0" smtClean="0"/>
              <a:t>Bridge </a:t>
            </a: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거룩 거룩 거룩 거룩 거룩 거룩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거룩 거룩 거룩 주 보게 하소서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마음의 눈을 여소서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마음의 눈을 여소서</dc:title>
  <dc:creator>jungyeo park</dc:creator>
  <cp:lastModifiedBy>mary</cp:lastModifiedBy>
  <cp:revision>11</cp:revision>
  <dcterms:created xsi:type="dcterms:W3CDTF">2016-02-17T11:30:42Z</dcterms:created>
  <dcterms:modified xsi:type="dcterms:W3CDTF">2018-03-05T17:25:20Z</dcterms:modified>
</cp:coreProperties>
</file>