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C1B0-6A7F-4C9D-8B54-6EEE257640DC}" type="datetimeFigureOut">
              <a:rPr lang="en-US" smtClean="0"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154AB-202C-486C-9F33-E025D624F6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降服於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49428"/>
            <a:ext cx="2160240" cy="476671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</a:rPr>
              <a:t>降服於祢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2808312" cy="6165304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屈膝在祢寶座前敬拜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全心獻上 全人降服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我渴慕更親近祢耶穌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我靈渴慕 深深渴慕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降服於祢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/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降下祢豐富恩典憐憫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渴望有祢 一生像祢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敞開我心聽我呼求聲音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向我吹氣 甦醒我靈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/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降服於祢 降服於祢 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更多經歷祢主 一生服事祢主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降服於祢 降服於祢 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更多經歷祢主 一生服事祢主</a:t>
            </a:r>
            <a:r>
              <a:rPr lang="zh-TW" altLang="en-US" sz="1600" b="1" dirty="0" smtClean="0">
                <a:solidFill>
                  <a:schemeClr val="tx1"/>
                </a:solidFill>
              </a:rPr>
              <a:t/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Bridge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/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耶穌祢吹氣 像狂風吹襲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主祢掌權 主祢掌權作王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像暴風來臨 挑旺我心靈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主祢掌權 主祢掌權作王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降服於祢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降服於祢</dc:title>
  <dc:creator>mary</dc:creator>
  <cp:lastModifiedBy>mary</cp:lastModifiedBy>
  <cp:revision>5</cp:revision>
  <dcterms:created xsi:type="dcterms:W3CDTF">2018-03-31T12:07:17Z</dcterms:created>
  <dcterms:modified xsi:type="dcterms:W3CDTF">2018-03-31T14:20:32Z</dcterms:modified>
</cp:coreProperties>
</file>