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36C3B-E87D-4D41-A36E-B8A6C9E90BDC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089FC-B5EB-42B2-92C6-EDC02B3B3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36C3B-E87D-4D41-A36E-B8A6C9E90BDC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089FC-B5EB-42B2-92C6-EDC02B3B3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36C3B-E87D-4D41-A36E-B8A6C9E90BDC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089FC-B5EB-42B2-92C6-EDC02B3B3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36C3B-E87D-4D41-A36E-B8A6C9E90BDC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089FC-B5EB-42B2-92C6-EDC02B3B3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36C3B-E87D-4D41-A36E-B8A6C9E90BDC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089FC-B5EB-42B2-92C6-EDC02B3B3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36C3B-E87D-4D41-A36E-B8A6C9E90BDC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089FC-B5EB-42B2-92C6-EDC02B3B3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36C3B-E87D-4D41-A36E-B8A6C9E90BDC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089FC-B5EB-42B2-92C6-EDC02B3B3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36C3B-E87D-4D41-A36E-B8A6C9E90BDC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089FC-B5EB-42B2-92C6-EDC02B3B3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36C3B-E87D-4D41-A36E-B8A6C9E90BDC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089FC-B5EB-42B2-92C6-EDC02B3B3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36C3B-E87D-4D41-A36E-B8A6C9E90BDC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089FC-B5EB-42B2-92C6-EDC02B3B3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36C3B-E87D-4D41-A36E-B8A6C9E90BDC}" type="datetimeFigureOut">
              <a:rPr lang="en-US" smtClean="0"/>
              <a:pPr/>
              <a:t>3/17/2018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089FC-B5EB-42B2-92C6-EDC02B3B3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36C3B-E87D-4D41-A36E-B8A6C9E90BDC}" type="datetimeFigureOut">
              <a:rPr lang="en-US" smtClean="0"/>
              <a:pPr/>
              <a:t>3/18/2018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089FC-B5EB-42B2-92C6-EDC02B3B3C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orthy of It All.jpg"/>
          <p:cNvPicPr>
            <a:picLocks noChangeAspect="1"/>
          </p:cNvPicPr>
          <p:nvPr userDrawn="1"/>
        </p:nvPicPr>
        <p:blipFill>
          <a:blip r:embed="rId14" cstate="print">
            <a:lum bright="15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配得全所有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260648"/>
            <a:ext cx="2808312" cy="57849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配得全所有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268760"/>
            <a:ext cx="4104456" cy="4896544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眾聖徒與天使俯伏寶座前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眾長老放下冠冕在羔羊座前同敬拜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主你配得所有主你配得所有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萬有都本於你萬有也歸於你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你是配得榮耀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每一日，每一夜，讓禱告升起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每一日，每一夜，讓敬拜升起 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配得全所有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配得全所有</dc:title>
  <dc:creator>mary</dc:creator>
  <cp:lastModifiedBy>mary</cp:lastModifiedBy>
  <cp:revision>6</cp:revision>
  <dcterms:created xsi:type="dcterms:W3CDTF">2018-03-16T17:30:28Z</dcterms:created>
  <dcterms:modified xsi:type="dcterms:W3CDTF">2018-03-18T04:49:19Z</dcterms:modified>
</cp:coreProperties>
</file>