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3ABC-DE31-4CF5-84A8-369CBBA48610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5D18B-B68C-4B44-8043-BF6B788C36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meone Is Praying for You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-1"/>
            <a:ext cx="9144000" cy="6865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誰かが祈ってる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744416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誰かが祈ってる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83568" y="1412776"/>
            <a:ext cx="4572000" cy="4248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/>
              <a:t>心 疲</a:t>
            </a:r>
            <a:r>
              <a:rPr lang="ja-JP" altLang="en-US" b="1" smtClean="0"/>
              <a:t>れて </a:t>
            </a:r>
            <a:r>
              <a:rPr lang="ko-KR" altLang="en-US" b="1" smtClean="0"/>
              <a:t>祈</a:t>
            </a:r>
            <a:r>
              <a:rPr lang="ja-JP" altLang="en-US" b="1" smtClean="0"/>
              <a:t>れない　</a:t>
            </a:r>
            <a:r>
              <a:rPr lang="ja-JP" altLang="en-US" b="1" smtClean="0"/>
              <a:t>                                             </a:t>
            </a:r>
            <a:r>
              <a:rPr lang="ko-KR" altLang="en-US" b="1" smtClean="0"/>
              <a:t>涙 </a:t>
            </a:r>
            <a:r>
              <a:rPr lang="ja-JP" altLang="en-US" b="1" smtClean="0"/>
              <a:t>あふれ　</a:t>
            </a:r>
            <a:r>
              <a:rPr lang="ko-KR" altLang="en-US" b="1" smtClean="0"/>
              <a:t>流</a:t>
            </a:r>
            <a:r>
              <a:rPr lang="ja-JP" altLang="en-US" b="1" smtClean="0"/>
              <a:t>れる</a:t>
            </a:r>
            <a:br>
              <a:rPr lang="ja-JP" altLang="en-US" b="1" smtClean="0"/>
            </a:br>
            <a:r>
              <a:rPr lang="ko-KR" altLang="en-US" b="1" smtClean="0"/>
              <a:t>主</a:t>
            </a:r>
            <a:r>
              <a:rPr lang="ja-JP" altLang="en-US" b="1" smtClean="0"/>
              <a:t>イエス　</a:t>
            </a:r>
            <a:r>
              <a:rPr lang="ko-KR" altLang="en-US" b="1" smtClean="0"/>
              <a:t>人</a:t>
            </a:r>
            <a:r>
              <a:rPr lang="ja-JP" altLang="en-US" b="1" smtClean="0"/>
              <a:t>の </a:t>
            </a:r>
            <a:r>
              <a:rPr lang="ko-KR" altLang="en-US" b="1" smtClean="0"/>
              <a:t>弱</a:t>
            </a:r>
            <a:r>
              <a:rPr lang="ja-JP" altLang="en-US" b="1" smtClean="0"/>
              <a:t>さ、 </a:t>
            </a:r>
            <a:r>
              <a:rPr lang="ko-KR" altLang="en-US" b="1" smtClean="0"/>
              <a:t>知</a:t>
            </a:r>
            <a:r>
              <a:rPr lang="ja-JP" altLang="en-US" b="1" smtClean="0"/>
              <a:t>られ</a:t>
            </a:r>
            <a:br>
              <a:rPr lang="ja-JP" altLang="en-US" b="1" smtClean="0"/>
            </a:br>
            <a:r>
              <a:rPr lang="ko-KR" altLang="en-US" b="1" smtClean="0"/>
              <a:t>愛</a:t>
            </a:r>
            <a:r>
              <a:rPr lang="ja-JP" altLang="en-US" b="1" smtClean="0"/>
              <a:t>して </a:t>
            </a:r>
            <a:r>
              <a:rPr lang="ko-KR" altLang="en-US" b="1" smtClean="0"/>
              <a:t>導</a:t>
            </a:r>
            <a:r>
              <a:rPr lang="ja-JP" altLang="en-US" b="1" smtClean="0"/>
              <a:t>かれる</a:t>
            </a:r>
            <a:br>
              <a:rPr lang="ja-JP" altLang="en-US" b="1" smtClean="0"/>
            </a:br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Refrain</a:t>
            </a:r>
            <a:endParaRPr lang="en-US" altLang="ja-JP" b="1" dirty="0" smtClean="0"/>
          </a:p>
          <a:p>
            <a:r>
              <a:rPr lang="ko-KR" altLang="en-US" b="1" dirty="0" smtClean="0">
                <a:solidFill>
                  <a:srgbClr val="FF0000"/>
                </a:solidFill>
              </a:rPr>
              <a:t>私</a:t>
            </a:r>
            <a:r>
              <a:rPr lang="ja-JP" altLang="en-US" b="1" smtClean="0">
                <a:solidFill>
                  <a:srgbClr val="FF0000"/>
                </a:solidFill>
              </a:rPr>
              <a:t>の ために、 </a:t>
            </a:r>
            <a:r>
              <a:rPr lang="ko-KR" altLang="en-US" b="1" smtClean="0">
                <a:solidFill>
                  <a:srgbClr val="FF0000"/>
                </a:solidFill>
              </a:rPr>
              <a:t>誰</a:t>
            </a:r>
            <a:r>
              <a:rPr lang="ja-JP" altLang="en-US" b="1" smtClean="0">
                <a:solidFill>
                  <a:srgbClr val="FF0000"/>
                </a:solidFill>
              </a:rPr>
              <a:t>かが</a:t>
            </a:r>
            <a:r>
              <a:rPr lang="ko-KR" altLang="en-US" b="1" smtClean="0">
                <a:solidFill>
                  <a:srgbClr val="FF0000"/>
                </a:solidFill>
              </a:rPr>
              <a:t>祈</a:t>
            </a:r>
            <a:r>
              <a:rPr lang="ja-JP" altLang="en-US" b="1" smtClean="0">
                <a:solidFill>
                  <a:srgbClr val="FF0000"/>
                </a:solidFill>
              </a:rPr>
              <a:t>っる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ko-KR" altLang="en-US" b="1" smtClean="0">
                <a:solidFill>
                  <a:srgbClr val="FF0000"/>
                </a:solidFill>
              </a:rPr>
              <a:t>心</a:t>
            </a:r>
            <a:r>
              <a:rPr lang="ja-JP" altLang="en-US" b="1" smtClean="0">
                <a:solidFill>
                  <a:srgbClr val="FF0000"/>
                </a:solidFill>
              </a:rPr>
              <a:t>が </a:t>
            </a:r>
            <a:r>
              <a:rPr lang="ko-KR" altLang="en-US" b="1" smtClean="0">
                <a:solidFill>
                  <a:srgbClr val="FF0000"/>
                </a:solidFill>
              </a:rPr>
              <a:t>疲</a:t>
            </a:r>
            <a:r>
              <a:rPr lang="ja-JP" altLang="en-US" b="1" smtClean="0">
                <a:solidFill>
                  <a:srgbClr val="FF0000"/>
                </a:solidFill>
              </a:rPr>
              <a:t>れて さびしい </a:t>
            </a:r>
            <a:r>
              <a:rPr lang="ko-KR" altLang="en-US" b="1" smtClean="0">
                <a:solidFill>
                  <a:srgbClr val="FF0000"/>
                </a:solidFill>
              </a:rPr>
              <a:t>時</a:t>
            </a:r>
            <a:r>
              <a:rPr lang="ja-JP" altLang="en-US" b="1" smtClean="0">
                <a:solidFill>
                  <a:srgbClr val="FF0000"/>
                </a:solidFill>
              </a:rPr>
              <a:t>も </a:t>
            </a:r>
            <a:r>
              <a:rPr lang="ko-KR" altLang="en-US" b="1" smtClean="0">
                <a:solidFill>
                  <a:srgbClr val="FF0000"/>
                </a:solidFill>
              </a:rPr>
              <a:t>誰</a:t>
            </a:r>
            <a:r>
              <a:rPr lang="ja-JP" altLang="en-US" b="1" smtClean="0">
                <a:solidFill>
                  <a:srgbClr val="FF0000"/>
                </a:solidFill>
              </a:rPr>
              <a:t>かが </a:t>
            </a:r>
            <a:r>
              <a:rPr lang="ko-KR" altLang="en-US" b="1" smtClean="0">
                <a:solidFill>
                  <a:srgbClr val="FF0000"/>
                </a:solidFill>
              </a:rPr>
              <a:t>祈</a:t>
            </a:r>
            <a:r>
              <a:rPr lang="ja-JP" altLang="en-US" b="1" smtClean="0">
                <a:solidFill>
                  <a:srgbClr val="FF0000"/>
                </a:solidFill>
              </a:rPr>
              <a:t>っている</a:t>
            </a:r>
            <a:br>
              <a:rPr lang="ja-JP" altLang="en-US" b="1" smtClean="0">
                <a:solidFill>
                  <a:srgbClr val="FF0000"/>
                </a:solidFill>
              </a:rPr>
            </a:br>
            <a:endParaRPr lang="en-US" altLang="ja-JP" b="1" dirty="0" smtClean="0">
              <a:solidFill>
                <a:srgbClr val="FF0000"/>
              </a:solidFill>
            </a:endParaRPr>
          </a:p>
          <a:p>
            <a:endParaRPr lang="en-US" altLang="ko-KR" b="1" dirty="0"/>
          </a:p>
          <a:p>
            <a:r>
              <a:rPr lang="ko-KR" altLang="en-US" b="1" dirty="0" smtClean="0"/>
              <a:t>心 疲</a:t>
            </a:r>
            <a:r>
              <a:rPr lang="ja-JP" altLang="en-US" b="1" smtClean="0"/>
              <a:t>れて　</a:t>
            </a:r>
            <a:r>
              <a:rPr lang="ko-KR" altLang="en-US" b="1" smtClean="0"/>
              <a:t>歌</a:t>
            </a:r>
            <a:r>
              <a:rPr lang="ja-JP" altLang="en-US" b="1" smtClean="0"/>
              <a:t>えない</a:t>
            </a:r>
            <a:br>
              <a:rPr lang="ja-JP" altLang="en-US" b="1" smtClean="0"/>
            </a:br>
            <a:r>
              <a:rPr lang="ko-KR" altLang="en-US" b="1" smtClean="0"/>
              <a:t>心 </a:t>
            </a:r>
            <a:r>
              <a:rPr lang="ko-KR" altLang="en-US" b="1" dirty="0" smtClean="0"/>
              <a:t>叫</a:t>
            </a:r>
            <a:r>
              <a:rPr lang="ja-JP" altLang="en-US" b="1" smtClean="0"/>
              <a:t>んで いるのに</a:t>
            </a:r>
            <a:br>
              <a:rPr lang="ja-JP" altLang="en-US" b="1" smtClean="0"/>
            </a:br>
            <a:r>
              <a:rPr lang="ko-KR" altLang="en-US" b="1" smtClean="0"/>
              <a:t>主</a:t>
            </a:r>
            <a:r>
              <a:rPr lang="ja-JP" altLang="en-US" b="1" smtClean="0"/>
              <a:t>イエス</a:t>
            </a:r>
            <a:r>
              <a:rPr lang="ko-KR" altLang="en-US" b="1" smtClean="0"/>
              <a:t>人</a:t>
            </a:r>
            <a:r>
              <a:rPr lang="ja-JP" altLang="en-US" b="1" smtClean="0"/>
              <a:t>の </a:t>
            </a:r>
            <a:r>
              <a:rPr lang="ko-KR" altLang="en-US" b="1" smtClean="0"/>
              <a:t>痛</a:t>
            </a:r>
            <a:r>
              <a:rPr lang="ja-JP" altLang="en-US" b="1" smtClean="0"/>
              <a:t>み </a:t>
            </a:r>
            <a:r>
              <a:rPr lang="ko-KR" altLang="en-US" b="1" smtClean="0"/>
              <a:t>知</a:t>
            </a:r>
            <a:r>
              <a:rPr lang="ja-JP" altLang="en-US" b="1" smtClean="0"/>
              <a:t>られ</a:t>
            </a:r>
            <a:br>
              <a:rPr lang="ja-JP" altLang="en-US" b="1" smtClean="0"/>
            </a:br>
            <a:r>
              <a:rPr lang="ko-KR" altLang="en-US" b="1" smtClean="0"/>
              <a:t>愛</a:t>
            </a:r>
            <a:r>
              <a:rPr lang="ja-JP" altLang="en-US" b="1" smtClean="0"/>
              <a:t>して </a:t>
            </a:r>
            <a:r>
              <a:rPr lang="ko-KR" altLang="en-US" b="1" smtClean="0"/>
              <a:t>導</a:t>
            </a:r>
            <a:r>
              <a:rPr lang="ja-JP" altLang="en-US" b="1" smtClean="0"/>
              <a:t>かれ</a:t>
            </a:r>
            <a:r>
              <a:rPr lang="ja-JP" altLang="en-US" b="1" smtClean="0"/>
              <a:t>る      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誰かが祈ってる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誰かが祈ってる </dc:title>
  <dc:creator>mary</dc:creator>
  <cp:lastModifiedBy>mary</cp:lastModifiedBy>
  <cp:revision>7</cp:revision>
  <dcterms:created xsi:type="dcterms:W3CDTF">2018-03-14T01:16:06Z</dcterms:created>
  <dcterms:modified xsi:type="dcterms:W3CDTF">2018-03-14T14:40:10Z</dcterms:modified>
</cp:coreProperties>
</file>