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97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624E-837F-4DBF-B582-8D29B5660E1F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28C2-7980-40D5-9EF2-360E656F7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624E-837F-4DBF-B582-8D29B5660E1F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28C2-7980-40D5-9EF2-360E656F7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624E-837F-4DBF-B582-8D29B5660E1F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28C2-7980-40D5-9EF2-360E656F7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624E-837F-4DBF-B582-8D29B5660E1F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28C2-7980-40D5-9EF2-360E656F7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624E-837F-4DBF-B582-8D29B5660E1F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28C2-7980-40D5-9EF2-360E656F7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624E-837F-4DBF-B582-8D29B5660E1F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28C2-7980-40D5-9EF2-360E656F7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624E-837F-4DBF-B582-8D29B5660E1F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28C2-7980-40D5-9EF2-360E656F7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624E-837F-4DBF-B582-8D29B5660E1F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28C2-7980-40D5-9EF2-360E656F7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624E-837F-4DBF-B582-8D29B5660E1F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28C2-7980-40D5-9EF2-360E656F7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624E-837F-4DBF-B582-8D29B5660E1F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28C2-7980-40D5-9EF2-360E656F7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624E-837F-4DBF-B582-8D29B5660E1F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28C2-7980-40D5-9EF2-360E656F7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8624E-837F-4DBF-B582-8D29B5660E1F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928C2-7980-40D5-9EF2-360E656F7B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holy city (Jerusalem)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聖なる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2520280" cy="620688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聖</a:t>
            </a:r>
            <a:r>
              <a:rPr lang="ja-JP" altLang="en-US" b="1" smtClean="0"/>
              <a:t>なる</a:t>
            </a:r>
            <a:r>
              <a:rPr lang="ko-KR" altLang="en-US" b="1" smtClean="0"/>
              <a:t>都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484784"/>
            <a:ext cx="4752528" cy="4392488"/>
          </a:xfrm>
        </p:spPr>
        <p:txBody>
          <a:bodyPr>
            <a:noAutofit/>
          </a:bodyPr>
          <a:lstStyle/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われは夢見ぬ 永遠の都  遥かなエルサレム 聖なる街 </a:t>
            </a: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宮の鐘鳴り 子ら歌えば  </a:t>
            </a:r>
            <a:r>
              <a:rPr lang="ja-JP" altLang="en-US" sz="1400" b="1" u="sng" smtClean="0">
                <a:solidFill>
                  <a:schemeClr val="tx1"/>
                </a:solidFill>
              </a:rPr>
              <a:t>御使いの声 空に響く</a:t>
            </a:r>
            <a:r>
              <a:rPr lang="en-US" altLang="ja-JP" sz="1400" b="1" u="sng" dirty="0" smtClean="0">
                <a:solidFill>
                  <a:schemeClr val="tx1"/>
                </a:solidFill>
              </a:rPr>
              <a:t>(x2)</a:t>
            </a:r>
            <a:endParaRPr lang="ja-JP" altLang="en-US" sz="1400" b="1" u="sng" smtClean="0">
              <a:solidFill>
                <a:schemeClr val="tx1"/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エルサレム エルサレム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迎えまつれ ホサナ讃えよ 主なる神を </a:t>
            </a:r>
          </a:p>
          <a:p>
            <a:pPr algn="l"/>
            <a:endParaRPr lang="en-US" altLang="ja-JP" sz="1400" b="1" dirty="0" smtClean="0">
              <a:solidFill>
                <a:schemeClr val="tx1"/>
              </a:solidFill>
            </a:endParaRPr>
          </a:p>
          <a:p>
            <a:pPr algn="l"/>
            <a:endParaRPr lang="ja-JP" altLang="en-US" sz="14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やがて夢変わり 人影なく  ホサナの声も 今は絶えぬ</a:t>
            </a: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冷たき風吹き 日も陰りて  </a:t>
            </a:r>
            <a:r>
              <a:rPr lang="ja-JP" altLang="en-US" sz="1400" b="1" u="sng" smtClean="0">
                <a:solidFill>
                  <a:schemeClr val="tx1"/>
                </a:solidFill>
              </a:rPr>
              <a:t>寂しき丘に立つ十字架の影</a:t>
            </a:r>
            <a:r>
              <a:rPr lang="en-US" altLang="ja-JP" sz="1400" b="1" u="sng" dirty="0" smtClean="0">
                <a:solidFill>
                  <a:schemeClr val="tx1"/>
                </a:solidFill>
              </a:rPr>
              <a:t>(x2)</a:t>
            </a:r>
            <a:r>
              <a:rPr lang="ja-JP" altLang="en-US" sz="1400" b="1" u="sng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エルサレム エルサレム  天使は歌う ホサナ栄えは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神にあれと</a:t>
            </a:r>
          </a:p>
          <a:p>
            <a:pPr algn="l"/>
            <a:endParaRPr lang="en-US" altLang="ja-JP" sz="1400" b="1" dirty="0" smtClean="0">
              <a:solidFill>
                <a:schemeClr val="tx1"/>
              </a:solidFill>
            </a:endParaRPr>
          </a:p>
          <a:p>
            <a:pPr algn="l"/>
            <a:endParaRPr lang="ja-JP" altLang="en-US" sz="14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再び新しき地 開けて  海のほとりに 聖なる街</a:t>
            </a: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御神の光は照り輝き  全ての民に 門（かど）を開く</a:t>
            </a: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罪 深き我も招かれたり </a:t>
            </a:r>
            <a:r>
              <a:rPr lang="ja-JP" altLang="en-US" sz="1400" b="1" u="sng" smtClean="0">
                <a:solidFill>
                  <a:schemeClr val="tx1"/>
                </a:solidFill>
              </a:rPr>
              <a:t>これこそ エルサレム  永遠の都 </a:t>
            </a:r>
            <a:r>
              <a:rPr lang="en-US" altLang="ja-JP" sz="1400" b="1" u="sng" dirty="0" smtClean="0">
                <a:solidFill>
                  <a:schemeClr val="tx1"/>
                </a:solidFill>
              </a:rPr>
              <a:t>(x2)</a:t>
            </a:r>
            <a:endParaRPr lang="ja-JP" altLang="en-US" sz="1400" b="1" u="sng" smtClean="0">
              <a:solidFill>
                <a:schemeClr val="tx1"/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エルサレム エルサレム  歌え高く</a:t>
            </a:r>
          </a:p>
          <a:p>
            <a:pPr algn="l"/>
            <a:r>
              <a:rPr lang="ja-JP" altLang="en-US" sz="1400" b="1" u="sng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ホサナ栄えは 神にあれと</a:t>
            </a:r>
            <a:r>
              <a:rPr lang="en-US" altLang="ja-JP" sz="14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   </a:t>
            </a:r>
            <a:endParaRPr lang="ja-JP" altLang="en-US" sz="1400" b="1" u="sng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243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聖なる都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聖なる都</dc:title>
  <dc:creator>mary</dc:creator>
  <cp:lastModifiedBy>mary</cp:lastModifiedBy>
  <cp:revision>3</cp:revision>
  <dcterms:created xsi:type="dcterms:W3CDTF">2018-03-19T16:34:26Z</dcterms:created>
  <dcterms:modified xsi:type="dcterms:W3CDTF">2018-03-19T18:20:22Z</dcterms:modified>
</cp:coreProperties>
</file>