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96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C647B-960C-47F0-A503-9130E4C0A50F}" type="datetimeFigureOut">
              <a:rPr lang="en-US" smtClean="0"/>
              <a:t>3/2/2018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0017C-3883-45A7-8328-82F3A0787C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autiful  Savio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稣美好救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0"/>
            <a:ext cx="3312368" cy="506487"/>
          </a:xfrm>
        </p:spPr>
        <p:txBody>
          <a:bodyPr>
            <a:normAutofit fontScale="90000"/>
          </a:bodyPr>
          <a:lstStyle/>
          <a:p>
            <a:r>
              <a:rPr lang="zh-CN" altLang="en-US" b="1" dirty="0" smtClean="0"/>
              <a:t>耶稣美好救主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4536504" cy="5976664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Verse 1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耶稣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我美好救主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尊贵至高君王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永活真神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Verse 2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神羔羊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圣洁与公义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配得至高尊荣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明亮晨星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Pre-Chorus: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诸天高声赞美祢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万物都来屈膝敬拜祢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何等美好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荣美救主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超乎万名之上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至高尊名                          何等美好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荣美救主         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祢的圣名</a:t>
            </a:r>
            <a:r>
              <a:rPr lang="en-US" sz="1800" b="1" dirty="0" smtClean="0">
                <a:solidFill>
                  <a:srgbClr val="FF0000"/>
                </a:solidFill>
              </a:rPr>
              <a:t/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超乎万名之上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,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耶稣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Bridge: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永远我要歌唱  耶稣我爱祢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耶稣我爱祢 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永远我要歌唱  耶稣我爱祢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,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耶稣我爱祢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耶稣美好救主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耶稣美好救主</dc:title>
  <dc:creator>mary</dc:creator>
  <cp:lastModifiedBy>mary</cp:lastModifiedBy>
  <cp:revision>4</cp:revision>
  <dcterms:created xsi:type="dcterms:W3CDTF">2018-03-02T18:42:41Z</dcterms:created>
  <dcterms:modified xsi:type="dcterms:W3CDTF">2018-03-02T19:22:23Z</dcterms:modified>
</cp:coreProperties>
</file>