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3DD-EBE0-400A-8FE7-4E52117079C3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8DC9-64E3-4E5E-9D40-72101B70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3DD-EBE0-400A-8FE7-4E52117079C3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8DC9-64E3-4E5E-9D40-72101B70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3DD-EBE0-400A-8FE7-4E52117079C3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8DC9-64E3-4E5E-9D40-72101B70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3DD-EBE0-400A-8FE7-4E52117079C3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8DC9-64E3-4E5E-9D40-72101B70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3DD-EBE0-400A-8FE7-4E52117079C3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8DC9-64E3-4E5E-9D40-72101B70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3DD-EBE0-400A-8FE7-4E52117079C3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8DC9-64E3-4E5E-9D40-72101B70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3DD-EBE0-400A-8FE7-4E52117079C3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8DC9-64E3-4E5E-9D40-72101B70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3DD-EBE0-400A-8FE7-4E52117079C3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8DC9-64E3-4E5E-9D40-72101B70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3DD-EBE0-400A-8FE7-4E52117079C3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8DC9-64E3-4E5E-9D40-72101B70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3DD-EBE0-400A-8FE7-4E52117079C3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8DC9-64E3-4E5E-9D40-72101B70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3DD-EBE0-400A-8FE7-4E52117079C3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8DC9-64E3-4E5E-9D40-72101B70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B13DD-EBE0-400A-8FE7-4E52117079C3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B8DC9-64E3-4E5E-9D40-72101B705B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autiful  Savio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素晴らしい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260648"/>
            <a:ext cx="3096344" cy="476672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素晴らしい主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3528392" cy="583264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ja-JP" b="1" dirty="0" smtClean="0">
                <a:solidFill>
                  <a:schemeClr val="tx1"/>
                </a:solidFill>
              </a:rPr>
              <a:t>VERSE 1</a:t>
            </a:r>
            <a:br>
              <a:rPr lang="en-US" altLang="ja-JP" b="1" dirty="0" smtClean="0">
                <a:solidFill>
                  <a:schemeClr val="tx1"/>
                </a:solidFill>
              </a:rPr>
            </a:br>
            <a:r>
              <a:rPr lang="en-US" altLang="ja-JP" b="1" dirty="0" smtClean="0">
                <a:solidFill>
                  <a:schemeClr val="tx1"/>
                </a:solidFill>
              </a:rPr>
              <a:t>Jesus</a:t>
            </a:r>
            <a:r>
              <a:rPr lang="ja-JP" altLang="en-US" b="1" smtClean="0">
                <a:solidFill>
                  <a:schemeClr val="tx1"/>
                </a:solidFill>
              </a:rPr>
              <a:t>　素晴らしい主</a:t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ja-JP" altLang="en-US" b="1" smtClean="0">
                <a:solidFill>
                  <a:schemeClr val="tx1"/>
                </a:solidFill>
              </a:rPr>
              <a:t>栄光の王　救い主</a:t>
            </a:r>
            <a:br>
              <a:rPr lang="ja-JP" altLang="en-US" b="1" smtClean="0">
                <a:solidFill>
                  <a:schemeClr val="tx1"/>
                </a:solidFill>
              </a:rPr>
            </a:br>
            <a:endParaRPr lang="en-US" altLang="ja-JP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/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en-US" altLang="ja-JP" b="1" dirty="0" smtClean="0">
                <a:solidFill>
                  <a:schemeClr val="tx1"/>
                </a:solidFill>
              </a:rPr>
              <a:t>VERSE 2</a:t>
            </a:r>
            <a:br>
              <a:rPr lang="en-US" altLang="ja-JP" b="1" dirty="0" smtClean="0">
                <a:solidFill>
                  <a:schemeClr val="tx1"/>
                </a:solidFill>
              </a:rPr>
            </a:br>
            <a:r>
              <a:rPr lang="ja-JP" altLang="en-US" b="1" smtClean="0">
                <a:solidFill>
                  <a:schemeClr val="tx1"/>
                </a:solidFill>
              </a:rPr>
              <a:t>小羊　聖い方</a:t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ja-JP" altLang="en-US" b="1" smtClean="0">
                <a:solidFill>
                  <a:schemeClr val="tx1"/>
                </a:solidFill>
              </a:rPr>
              <a:t>祝福の　救い主</a:t>
            </a:r>
            <a:br>
              <a:rPr lang="ja-JP" altLang="en-US" b="1" smtClean="0">
                <a:solidFill>
                  <a:schemeClr val="tx1"/>
                </a:solidFill>
              </a:rPr>
            </a:br>
            <a:endParaRPr lang="en-US" altLang="ja-JP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/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en-US" altLang="ja-JP" b="1" dirty="0" smtClean="0">
                <a:solidFill>
                  <a:srgbClr val="FF0000"/>
                </a:solidFill>
              </a:rPr>
              <a:t>PRE-CHORUS</a:t>
            </a:r>
            <a:br>
              <a:rPr lang="en-US" altLang="ja-JP" b="1" dirty="0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天は歌い叫ぶ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すべてはひれ伏しあがめる</a:t>
            </a:r>
            <a:br>
              <a:rPr lang="ja-JP" altLang="en-US" b="1" smtClean="0">
                <a:solidFill>
                  <a:srgbClr val="FF0000"/>
                </a:solidFill>
              </a:rPr>
            </a:br>
            <a:endParaRPr lang="en-US" altLang="ja-JP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/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en-US" altLang="ja-JP" b="1" dirty="0" smtClean="0">
                <a:solidFill>
                  <a:srgbClr val="FF0000"/>
                </a:solidFill>
              </a:rPr>
              <a:t>CHORUS</a:t>
            </a:r>
            <a:br>
              <a:rPr lang="en-US" altLang="ja-JP" b="1" dirty="0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素晴らしい 美しい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すべての名に勝って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高く　上げられ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その名はすべてに勝る　</a:t>
            </a:r>
            <a:r>
              <a:rPr lang="en-US" altLang="ja-JP" b="1" dirty="0" smtClean="0">
                <a:solidFill>
                  <a:srgbClr val="FF0000"/>
                </a:solidFill>
              </a:rPr>
              <a:t>Jesus</a:t>
            </a:r>
            <a:br>
              <a:rPr lang="en-US" altLang="ja-JP" b="1" dirty="0" smtClean="0">
                <a:solidFill>
                  <a:srgbClr val="FF0000"/>
                </a:solidFill>
              </a:rPr>
            </a:br>
            <a:endParaRPr lang="en-US" altLang="ja-JP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/>
                </a:solidFill>
              </a:rPr>
              <a:t/>
            </a:r>
            <a:br>
              <a:rPr lang="en-US" altLang="ja-JP" b="1" dirty="0" smtClean="0">
                <a:solidFill>
                  <a:schemeClr val="tx1"/>
                </a:solidFill>
              </a:rPr>
            </a:br>
            <a:r>
              <a:rPr lang="en-US" altLang="ja-JP" b="1" dirty="0" smtClean="0">
                <a:solidFill>
                  <a:schemeClr val="tx1"/>
                </a:solidFill>
              </a:rPr>
              <a:t>BRIDGE</a:t>
            </a:r>
            <a:br>
              <a:rPr lang="en-US" altLang="ja-JP" b="1" dirty="0" smtClean="0">
                <a:solidFill>
                  <a:schemeClr val="tx1"/>
                </a:solidFill>
              </a:rPr>
            </a:br>
            <a:r>
              <a:rPr lang="ja-JP" altLang="en-US" b="1" smtClean="0">
                <a:solidFill>
                  <a:schemeClr val="tx1"/>
                </a:solidFill>
              </a:rPr>
              <a:t>永遠に歌う</a:t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en-US" altLang="ja-JP" b="1" dirty="0" smtClean="0">
                <a:solidFill>
                  <a:schemeClr val="tx1"/>
                </a:solidFill>
              </a:rPr>
              <a:t>Jesus </a:t>
            </a:r>
            <a:r>
              <a:rPr lang="ja-JP" altLang="en-US" b="1" smtClean="0">
                <a:solidFill>
                  <a:schemeClr val="tx1"/>
                </a:solidFill>
              </a:rPr>
              <a:t>あなたを愛します          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素晴らしい主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素晴らしい主</dc:title>
  <dc:creator>mary</dc:creator>
  <cp:lastModifiedBy>mary</cp:lastModifiedBy>
  <cp:revision>4</cp:revision>
  <dcterms:created xsi:type="dcterms:W3CDTF">2018-03-02T18:48:18Z</dcterms:created>
  <dcterms:modified xsi:type="dcterms:W3CDTF">2018-03-02T19:21:28Z</dcterms:modified>
</cp:coreProperties>
</file>