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AE122-1805-4F31-87FF-052BE4DF08C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FF05-3E0E-40C9-8E47-EB2766A21C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me to the Cross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私を十字架に導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ja-JP" smtClean="0"/>
              <a:t>私を十字架に導く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340768"/>
            <a:ext cx="3888432" cy="456091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/>
                </a:solidFill>
              </a:rPr>
              <a:t>Ver.1</a:t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心を 静めて 思う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救いのおかに立つ あなた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私のために 流された血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</a:rPr>
              <a:t>Cho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導いて その十字架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ひざまずく 主の前で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何もかも 捨て去って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行こう 主のもとへ</a:t>
            </a:r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Ver.2</a:t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あなたも 試され 行きた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人となり しをうけて よみがえった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en-US" altLang="ja-JP" b="1" dirty="0" err="1" smtClean="0">
                <a:solidFill>
                  <a:schemeClr val="tx1"/>
                </a:solidFill>
              </a:rPr>
              <a:t>Bri</a:t>
            </a:r>
            <a:r>
              <a:rPr lang="en-US" altLang="ja-JP" b="1" dirty="0" smtClean="0">
                <a:solidFill>
                  <a:schemeClr val="tx1"/>
                </a:solidFill>
              </a:rPr>
              <a:t/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あなたの 心へ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私を十字架に導く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私を十字架に導く</dc:title>
  <dc:creator>mary</dc:creator>
  <cp:lastModifiedBy>mary</cp:lastModifiedBy>
  <cp:revision>5</cp:revision>
  <dcterms:created xsi:type="dcterms:W3CDTF">2018-02-28T19:59:51Z</dcterms:created>
  <dcterms:modified xsi:type="dcterms:W3CDTF">2018-03-02T00:41:57Z</dcterms:modified>
</cp:coreProperties>
</file>