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4FF64-70C0-4A1F-9315-2404951FBB79}" type="datetimeFigureOut">
              <a:rPr lang="en-US" smtClean="0"/>
              <a:pPr/>
              <a:t>3/5/2018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14506-F3E3-4F24-A612-AB9BD0A747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 Am I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私はあなた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2736304" cy="506487"/>
          </a:xfrm>
        </p:spPr>
        <p:txBody>
          <a:bodyPr>
            <a:noAutofit/>
          </a:bodyPr>
          <a:lstStyle/>
          <a:p>
            <a:r>
              <a:rPr lang="ja-JP" altLang="en-US" sz="3200" b="1" smtClean="0"/>
              <a:t>私はあなたの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4248472" cy="6453336"/>
          </a:xfrm>
        </p:spPr>
        <p:txBody>
          <a:bodyPr>
            <a:noAutofit/>
          </a:bodyPr>
          <a:lstStyle/>
          <a:p>
            <a:pPr algn="l"/>
            <a:r>
              <a:rPr lang="ja-JP" altLang="en-US" sz="1200" b="1">
                <a:solidFill>
                  <a:schemeClr val="tx1"/>
                </a:solidFill>
              </a:rPr>
              <a:t>僕は誰なの</a:t>
            </a:r>
            <a:r>
              <a:rPr lang="ja-JP" altLang="en-US" sz="1200" b="1" smtClean="0">
                <a:solidFill>
                  <a:schemeClr val="tx1"/>
                </a:solidFill>
              </a:rPr>
              <a:t>か  そ</a:t>
            </a:r>
            <a:r>
              <a:rPr lang="ja-JP" altLang="en-US" sz="1200" b="1">
                <a:solidFill>
                  <a:schemeClr val="tx1"/>
                </a:solidFill>
              </a:rPr>
              <a:t>して世界の主が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僕のことを知ってくれ</a:t>
            </a:r>
            <a:r>
              <a:rPr lang="ja-JP" altLang="en-US" sz="1200" b="1" smtClean="0">
                <a:solidFill>
                  <a:schemeClr val="tx1"/>
                </a:solidFill>
              </a:rPr>
              <a:t>る  僕</a:t>
            </a:r>
            <a:r>
              <a:rPr lang="ja-JP" altLang="en-US" sz="1200" b="1">
                <a:solidFill>
                  <a:schemeClr val="tx1"/>
                </a:solidFill>
              </a:rPr>
              <a:t>の傷も感じてくれる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僕は誰なの</a:t>
            </a:r>
            <a:r>
              <a:rPr lang="ja-JP" altLang="en-US" sz="1200" b="1" smtClean="0">
                <a:solidFill>
                  <a:schemeClr val="tx1"/>
                </a:solidFill>
              </a:rPr>
              <a:t>か  そ</a:t>
            </a:r>
            <a:r>
              <a:rPr lang="ja-JP" altLang="en-US" sz="1200" b="1">
                <a:solidFill>
                  <a:schemeClr val="tx1"/>
                </a:solidFill>
              </a:rPr>
              <a:t>してその輝いている明けの明星が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僕のさまよう魂のために道を照らしてくれ</a:t>
            </a:r>
            <a:r>
              <a:rPr lang="ja-JP" altLang="en-US" sz="1200" b="1" smtClean="0">
                <a:solidFill>
                  <a:schemeClr val="tx1"/>
                </a:solidFill>
              </a:rPr>
              <a:t>る</a:t>
            </a:r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1200" b="1" smtClean="0">
                <a:solidFill>
                  <a:srgbClr val="FF0000"/>
                </a:solidFill>
              </a:rPr>
              <a:t>僕</a:t>
            </a:r>
            <a:r>
              <a:rPr lang="ja-JP" altLang="en-US" sz="1200" b="1">
                <a:solidFill>
                  <a:srgbClr val="FF0000"/>
                </a:solidFill>
              </a:rPr>
              <a:t>が誰なのか関係な</a:t>
            </a:r>
            <a:r>
              <a:rPr lang="ja-JP" altLang="en-US" sz="1200" b="1" smtClean="0">
                <a:solidFill>
                  <a:srgbClr val="FF0000"/>
                </a:solidFill>
              </a:rPr>
              <a:t>い  あ</a:t>
            </a:r>
            <a:r>
              <a:rPr lang="ja-JP" altLang="en-US" sz="1200" b="1">
                <a:solidFill>
                  <a:srgbClr val="FF0000"/>
                </a:solidFill>
              </a:rPr>
              <a:t>なたが成し遂げたおかげなんだ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僕の働きとは関係な</a:t>
            </a:r>
            <a:r>
              <a:rPr lang="ja-JP" altLang="en-US" sz="1200" b="1" smtClean="0">
                <a:solidFill>
                  <a:srgbClr val="FF0000"/>
                </a:solidFill>
              </a:rPr>
              <a:t>い あ</a:t>
            </a:r>
            <a:r>
              <a:rPr lang="ja-JP" altLang="en-US" sz="1200" b="1">
                <a:solidFill>
                  <a:srgbClr val="FF0000"/>
                </a:solidFill>
              </a:rPr>
              <a:t>なたのおかげだけ</a:t>
            </a:r>
            <a:r>
              <a:rPr lang="ja-JP" altLang="en-US" sz="1200" b="1" smtClean="0">
                <a:solidFill>
                  <a:srgbClr val="FF0000"/>
                </a:solidFill>
              </a:rPr>
              <a:t>だ</a:t>
            </a:r>
            <a:endParaRPr lang="en-US" altLang="ja-JP" sz="12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200" b="1" dirty="0" smtClean="0">
              <a:solidFill>
                <a:srgbClr val="FF0000"/>
              </a:solidFill>
            </a:endParaRPr>
          </a:p>
          <a:p>
            <a:pPr algn="l"/>
            <a:endParaRPr lang="ja-JP" altLang="en-US" sz="1200" b="1">
              <a:solidFill>
                <a:srgbClr val="FF0000"/>
              </a:solidFill>
            </a:endParaRPr>
          </a:p>
          <a:p>
            <a:pPr algn="l"/>
            <a:r>
              <a:rPr lang="ja-JP" altLang="en-US" sz="1200" b="1">
                <a:solidFill>
                  <a:srgbClr val="FF0000"/>
                </a:solidFill>
              </a:rPr>
              <a:t>僕はすぐ枯れる花みたい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今ここにいるけど明日はいなくなるかもしれない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海の打ち寄せる波みたい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風の中の蒸気みたい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だけどあなたは僕の叫びを聴いている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主、あなたは僕が落ちかけたとき掴んでくれる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そして僕に誰なのか教えてくれる</a:t>
            </a:r>
            <a:br>
              <a:rPr lang="ja-JP" altLang="en-US" sz="1200" b="1">
                <a:solidFill>
                  <a:srgbClr val="FF0000"/>
                </a:solidFill>
              </a:rPr>
            </a:br>
            <a:r>
              <a:rPr lang="ja-JP" altLang="en-US" sz="1200" b="1">
                <a:solidFill>
                  <a:srgbClr val="FF0000"/>
                </a:solidFill>
              </a:rPr>
              <a:t>僕はあなたのもの</a:t>
            </a:r>
            <a:r>
              <a:rPr lang="ja-JP" altLang="en-US" sz="1200" b="1" smtClean="0">
                <a:solidFill>
                  <a:srgbClr val="FF0000"/>
                </a:solidFill>
              </a:rPr>
              <a:t>だ</a:t>
            </a:r>
            <a:endParaRPr lang="en-US" altLang="ja-JP" sz="12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ja-JP" altLang="en-US" sz="1200" b="1">
              <a:solidFill>
                <a:schemeClr val="tx1"/>
              </a:solidFill>
            </a:endParaRPr>
          </a:p>
          <a:p>
            <a:pPr algn="l"/>
            <a:r>
              <a:rPr lang="ja-JP" altLang="en-US" sz="1200" b="1">
                <a:solidFill>
                  <a:schemeClr val="tx1"/>
                </a:solidFill>
              </a:rPr>
              <a:t>僕はだれなの</a:t>
            </a:r>
            <a:r>
              <a:rPr lang="ja-JP" altLang="en-US" sz="1200" b="1" smtClean="0">
                <a:solidFill>
                  <a:schemeClr val="tx1"/>
                </a:solidFill>
              </a:rPr>
              <a:t>か  あ</a:t>
            </a:r>
            <a:r>
              <a:rPr lang="ja-JP" altLang="en-US" sz="1200" b="1">
                <a:solidFill>
                  <a:schemeClr val="tx1"/>
                </a:solidFill>
              </a:rPr>
              <a:t>なたは僕の罪が分かっていても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愛の目で僕を見ていてくれ</a:t>
            </a:r>
            <a:r>
              <a:rPr lang="ja-JP" altLang="en-US" sz="1200" b="1" smtClean="0">
                <a:solidFill>
                  <a:schemeClr val="tx1"/>
                </a:solidFill>
              </a:rPr>
              <a:t>る  起</a:t>
            </a:r>
            <a:r>
              <a:rPr lang="ja-JP" altLang="en-US" sz="1200" b="1">
                <a:solidFill>
                  <a:schemeClr val="tx1"/>
                </a:solidFill>
              </a:rPr>
              <a:t>きた僕を見守っていてくれる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僕は誰なの</a:t>
            </a:r>
            <a:r>
              <a:rPr lang="ja-JP" altLang="en-US" sz="1200" b="1" smtClean="0">
                <a:solidFill>
                  <a:schemeClr val="tx1"/>
                </a:solidFill>
              </a:rPr>
              <a:t>か  そ</a:t>
            </a:r>
            <a:r>
              <a:rPr lang="ja-JP" altLang="en-US" sz="1200" b="1">
                <a:solidFill>
                  <a:schemeClr val="tx1"/>
                </a:solidFill>
              </a:rPr>
              <a:t>の荒れた海を静めた声は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雨の中で叫ん</a:t>
            </a:r>
            <a:r>
              <a:rPr lang="ja-JP" altLang="en-US" sz="1200" b="1" smtClean="0">
                <a:solidFill>
                  <a:schemeClr val="tx1"/>
                </a:solidFill>
              </a:rPr>
              <a:t>で  僕</a:t>
            </a:r>
            <a:r>
              <a:rPr lang="ja-JP" altLang="en-US" sz="1200" b="1">
                <a:solidFill>
                  <a:schemeClr val="tx1"/>
                </a:solidFill>
              </a:rPr>
              <a:t>の心中の嵐を静め</a:t>
            </a:r>
            <a:r>
              <a:rPr lang="ja-JP" altLang="en-US" sz="1200" b="1" smtClean="0">
                <a:solidFill>
                  <a:schemeClr val="tx1"/>
                </a:solidFill>
              </a:rPr>
              <a:t>る</a:t>
            </a:r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2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12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1200" b="1" smtClean="0">
                <a:solidFill>
                  <a:schemeClr val="tx1"/>
                </a:solidFill>
              </a:rPr>
              <a:t>誰</a:t>
            </a:r>
            <a:r>
              <a:rPr lang="ja-JP" altLang="en-US" sz="1200" b="1">
                <a:solidFill>
                  <a:schemeClr val="tx1"/>
                </a:solidFill>
              </a:rPr>
              <a:t>を恐れる必要があるのだろう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だって僕はあなたのものだ</a:t>
            </a:r>
            <a:br>
              <a:rPr lang="ja-JP" altLang="en-US" sz="1200" b="1">
                <a:solidFill>
                  <a:schemeClr val="tx1"/>
                </a:solidFill>
              </a:rPr>
            </a:br>
            <a:r>
              <a:rPr lang="ja-JP" altLang="en-US" sz="1200" b="1">
                <a:solidFill>
                  <a:schemeClr val="tx1"/>
                </a:solidFill>
              </a:rPr>
              <a:t>僕はあなたのものだ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20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私はあなたの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私はあなたの</dc:title>
  <dc:creator>mary</dc:creator>
  <cp:lastModifiedBy>mary</cp:lastModifiedBy>
  <cp:revision>3</cp:revision>
  <dcterms:created xsi:type="dcterms:W3CDTF">2018-03-03T20:49:44Z</dcterms:created>
  <dcterms:modified xsi:type="dcterms:W3CDTF">2018-03-05T13:52:46Z</dcterms:modified>
</cp:coreProperties>
</file>