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F2121-621D-43D5-A777-16E6D822AA55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D1675-EDE9-4DB3-AA61-CA4936EE1C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ou Satisfy My Soul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祢滿足我靈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9"/>
            <a:ext cx="3456384" cy="576064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祢滿足我靈魂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3024336" cy="4896544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</a:t>
            </a:r>
            <a:r>
              <a:rPr lang="zh-CN" sz="1400" b="1" dirty="0" smtClean="0">
                <a:solidFill>
                  <a:srgbClr val="FF0000"/>
                </a:solidFill>
              </a:rPr>
              <a:t/>
            </a:r>
            <a:br>
              <a:rPr lang="zh-CN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祢</a:t>
            </a:r>
            <a:r>
              <a:rPr lang="zh-CN" sz="1400" b="1" dirty="0" smtClean="0">
                <a:solidFill>
                  <a:srgbClr val="FF0000"/>
                </a:solidFill>
              </a:rPr>
              <a:t>满足我的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靈</a:t>
            </a:r>
            <a:r>
              <a:rPr lang="zh-CN" sz="1400" b="1" dirty="0" smtClean="0">
                <a:solidFill>
                  <a:srgbClr val="FF0000"/>
                </a:solidFill>
              </a:rPr>
              <a:t>魂，</a:t>
            </a:r>
            <a:br>
              <a:rPr lang="zh-CN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祢</a:t>
            </a:r>
            <a:r>
              <a:rPr lang="zh-CN" sz="1400" b="1" dirty="0" smtClean="0">
                <a:solidFill>
                  <a:srgbClr val="FF0000"/>
                </a:solidFill>
              </a:rPr>
              <a:t>满足我的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靈</a:t>
            </a:r>
            <a:r>
              <a:rPr lang="zh-CN" sz="1400" b="1" dirty="0" smtClean="0">
                <a:solidFill>
                  <a:srgbClr val="FF0000"/>
                </a:solidFill>
              </a:rPr>
              <a:t>魂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,</a:t>
            </a:r>
            <a:r>
              <a:rPr lang="zh-CN" sz="1400" b="1" dirty="0" smtClean="0">
                <a:solidFill>
                  <a:srgbClr val="FF0000"/>
                </a:solidFill>
              </a:rPr>
              <a:t/>
            </a:r>
            <a:br>
              <a:rPr lang="zh-CN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祢</a:t>
            </a:r>
            <a:r>
              <a:rPr lang="zh-CN" sz="1400" b="1" dirty="0" smtClean="0">
                <a:solidFill>
                  <a:srgbClr val="FF0000"/>
                </a:solidFill>
              </a:rPr>
              <a:t>满足我的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靈</a:t>
            </a:r>
            <a:r>
              <a:rPr lang="zh-CN" sz="1400" b="1" dirty="0" smtClean="0">
                <a:solidFill>
                  <a:srgbClr val="FF0000"/>
                </a:solidFill>
              </a:rPr>
              <a:t>魂，</a:t>
            </a:r>
            <a:br>
              <a:rPr lang="zh-CN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以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祢</a:t>
            </a:r>
            <a:r>
              <a:rPr lang="zh-CN" sz="1400" b="1" dirty="0" smtClean="0">
                <a:solidFill>
                  <a:srgbClr val="FF0000"/>
                </a:solidFill>
              </a:rPr>
              <a:t>爱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 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歌唱 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在鹰翅膀上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翱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翔 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每當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想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的心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快昏 厥 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把最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黑暗晚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上 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轉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變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明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亮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光輝          當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以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為黑 夜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勝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 萬物成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好 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經過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精金</a:t>
            </a:r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將哀痛變喜</a:t>
            </a:r>
            <a:r>
              <a:rPr lang="ja-JP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楽</a:t>
            </a:r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Tag 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最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黑暗晚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上   當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祢晨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光初綻放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明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亮的晨星 只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想與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一起 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祢滿足我靈魂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祢滿足我靈魂</dc:title>
  <dc:creator>mary</dc:creator>
  <cp:lastModifiedBy>mary</cp:lastModifiedBy>
  <cp:revision>15</cp:revision>
  <dcterms:created xsi:type="dcterms:W3CDTF">2018-03-24T16:55:30Z</dcterms:created>
  <dcterms:modified xsi:type="dcterms:W3CDTF">2018-03-24T23:15:28Z</dcterms:modified>
</cp:coreProperties>
</file>