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FC01-F26D-49A8-8441-FF9034CEEEF0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795F-82BA-46BB-8477-EA9FAA3F07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will make a way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要开道路 神要開道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1"/>
            <a:ext cx="4392488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神要开道路 神要開道路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412776"/>
            <a:ext cx="5112568" cy="396044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rgbClr val="FF0000"/>
                </a:solidFill>
              </a:rPr>
              <a:t>神要開道路                                                         神要開道路　在曠野無路之處                      雖未看見　祂已看顧　祂要為我開道路   祂是我引導　領我靠近祂懷抱                  愛和力量　日日幫助                                       祂要開道路　祂要開道路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/>
                </a:solidFill>
              </a:rPr>
              <a:t>祂必在曠野裡　開道路引領我                 在沙漠中　開江河供應我                          天地將要廢去　祂的話語永常存                在今日　祂要作新事﻿     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神要开道路 神要開道路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神要开道路 神要開道路 </dc:title>
  <dc:creator>mary</dc:creator>
  <cp:lastModifiedBy>mary</cp:lastModifiedBy>
  <cp:revision>9</cp:revision>
  <dcterms:created xsi:type="dcterms:W3CDTF">2018-03-07T18:01:03Z</dcterms:created>
  <dcterms:modified xsi:type="dcterms:W3CDTF">2018-03-07T20:29:42Z</dcterms:modified>
</cp:coreProperties>
</file>