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2EA5-1263-4964-83BB-E1B7FEA7E39B}" type="datetimeFigureOut">
              <a:rPr lang="en-US" smtClean="0"/>
              <a:pPr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B5705-3998-4142-8530-760F17FE91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meone Is Praying for You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-1"/>
            <a:ext cx="9144000" cy="686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有人在替你祈禱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16424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有人在替你祈禱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3600400" cy="5112568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似乎你已禱告直到力量殆盡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流眼淚如下雨滴終日不停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主關心而且瞭解你能忍受多少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祂將告訴別人為你禱告</a:t>
            </a:r>
            <a:r>
              <a:rPr lang="zh-TW" altLang="en-US" sz="1800" dirty="0" smtClean="0"/>
              <a:t>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有人在為你禱告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有人在為你禱告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當你覺得寂寞孤單你內心將要破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要記得有人在為你禱告</a:t>
            </a:r>
            <a:endParaRPr lang="en-US" altLang="zh-TW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r>
              <a:rPr lang="zh-TW" altLang="en-US" sz="1800" b="1" dirty="0" smtClean="0">
                <a:solidFill>
                  <a:schemeClr val="tx1"/>
                </a:solidFill>
              </a:rPr>
              <a:t>是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否你正處在狂風暴雨之中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你的船支離破碎疲倦失意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別失望此時此刻有人為你禱告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寧靜平安將要進入你心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altLang="zh-TW" sz="18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/>
            </a:r>
            <a:br>
              <a:rPr lang="zh-TW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有人在替你祈禱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有人在替你祈禱</dc:title>
  <dc:creator>mary</dc:creator>
  <cp:lastModifiedBy>mary</cp:lastModifiedBy>
  <cp:revision>9</cp:revision>
  <dcterms:created xsi:type="dcterms:W3CDTF">2018-03-14T01:07:39Z</dcterms:created>
  <dcterms:modified xsi:type="dcterms:W3CDTF">2018-03-14T14:11:06Z</dcterms:modified>
</cp:coreProperties>
</file>