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4A15-6879-43FF-AA61-4340A5475C23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F15D-75C6-4554-9E15-07C514FD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4A15-6879-43FF-AA61-4340A5475C23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F15D-75C6-4554-9E15-07C514FD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4A15-6879-43FF-AA61-4340A5475C23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F15D-75C6-4554-9E15-07C514FD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4A15-6879-43FF-AA61-4340A5475C23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F15D-75C6-4554-9E15-07C514FD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4A15-6879-43FF-AA61-4340A5475C23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F15D-75C6-4554-9E15-07C514FD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4A15-6879-43FF-AA61-4340A5475C23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F15D-75C6-4554-9E15-07C514FD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4A15-6879-43FF-AA61-4340A5475C23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F15D-75C6-4554-9E15-07C514FD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4A15-6879-43FF-AA61-4340A5475C23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F15D-75C6-4554-9E15-07C514FD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4A15-6879-43FF-AA61-4340A5475C23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F15D-75C6-4554-9E15-07C514FD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4A15-6879-43FF-AA61-4340A5475C23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F15D-75C6-4554-9E15-07C514FD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4A15-6879-43FF-AA61-4340A5475C23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F15D-75C6-4554-9E15-07C514FD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E4A15-6879-43FF-AA61-4340A5475C23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2F15D-75C6-4554-9E15-07C514FDD1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’m in love with you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987824" y="1412776"/>
            <a:ext cx="6156176" cy="46805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要愛慕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548680"/>
            <a:ext cx="2880320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我要愛慕你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11560" y="1772816"/>
            <a:ext cx="4392488" cy="3312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耶穌　我要愛慕你　</a:t>
            </a:r>
            <a:br>
              <a:rPr kumimoji="0" lang="ja-JP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ja-JP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我要愛慕你　傾倒我的生命</a:t>
            </a:r>
            <a:br>
              <a:rPr kumimoji="0" lang="ja-JP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ja-JP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你是我唯一所求　讓我心單單渴慕你　</a:t>
            </a:r>
            <a:br>
              <a:rPr kumimoji="0" lang="ja-JP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altLang="ja-JP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ja-JP" sz="2000" b="1" dirty="0" smtClean="0"/>
          </a:p>
          <a:p>
            <a:pPr lvl="0">
              <a:spcBef>
                <a:spcPct val="2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kumimoji="0" lang="en-US" altLang="ja-JP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我心滿溢　我心滿溢　</a:t>
            </a:r>
            <a:br>
              <a:rPr kumimoji="0" lang="ja-JP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ja-JP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對你的愛和思念無止盡</a:t>
            </a:r>
            <a:br>
              <a:rPr kumimoji="0" lang="ja-JP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ja-JP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讓我走向 你的身旁 貼近你　</a:t>
            </a:r>
            <a:br>
              <a:rPr kumimoji="0" lang="ja-JP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ja-JP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主啊 我渴慕尋求你                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我要愛慕你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我要愛慕你</dc:title>
  <dc:creator>mary</dc:creator>
  <cp:lastModifiedBy>mary</cp:lastModifiedBy>
  <cp:revision>4</cp:revision>
  <dcterms:created xsi:type="dcterms:W3CDTF">2018-03-12T03:13:07Z</dcterms:created>
  <dcterms:modified xsi:type="dcterms:W3CDTF">2018-03-12T15:35:36Z</dcterms:modified>
</cp:coreProperties>
</file>