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1AC0-1D96-4069-A455-60DC2AD3FE2F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D1B6-6BF1-4FD6-A7C5-34E0EC20D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1AC0-1D96-4069-A455-60DC2AD3FE2F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D1B6-6BF1-4FD6-A7C5-34E0EC20D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1AC0-1D96-4069-A455-60DC2AD3FE2F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D1B6-6BF1-4FD6-A7C5-34E0EC20D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1AC0-1D96-4069-A455-60DC2AD3FE2F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D1B6-6BF1-4FD6-A7C5-34E0EC20D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1AC0-1D96-4069-A455-60DC2AD3FE2F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D1B6-6BF1-4FD6-A7C5-34E0EC20D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1AC0-1D96-4069-A455-60DC2AD3FE2F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D1B6-6BF1-4FD6-A7C5-34E0EC20D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1AC0-1D96-4069-A455-60DC2AD3FE2F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D1B6-6BF1-4FD6-A7C5-34E0EC20D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1AC0-1D96-4069-A455-60DC2AD3FE2F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D1B6-6BF1-4FD6-A7C5-34E0EC20D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1AC0-1D96-4069-A455-60DC2AD3FE2F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D1B6-6BF1-4FD6-A7C5-34E0EC20D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1AC0-1D96-4069-A455-60DC2AD3FE2F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D1B6-6BF1-4FD6-A7C5-34E0EC20D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1AC0-1D96-4069-A455-60DC2AD3FE2F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D1B6-6BF1-4FD6-A7C5-34E0EC20D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01AC0-1D96-4069-A455-60DC2AD3FE2F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6D1B6-6BF1-4FD6-A7C5-34E0EC20D7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Am I 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971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是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0"/>
            <a:ext cx="1944216" cy="578495"/>
          </a:xfrm>
        </p:spPr>
        <p:txBody>
          <a:bodyPr>
            <a:normAutofit fontScale="90000"/>
          </a:bodyPr>
          <a:lstStyle/>
          <a:p>
            <a:r>
              <a:rPr lang="ko-KR" altLang="en-US" b="1" smtClean="0"/>
              <a:t>我是誰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5472608" cy="6165304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/>
                </a:solidFill>
              </a:rPr>
              <a:t>Verse1</a:t>
            </a:r>
            <a:br>
              <a:rPr lang="en-US" altLang="zh-TW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我是誰 使那在全地之上 至高神知我名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他也知我苦痛 我是誰 使晨星高在天上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照亮我的道路  引領迷惘的心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/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en-US" altLang="zh-TW" sz="1800" b="1" dirty="0" smtClean="0">
                <a:solidFill>
                  <a:srgbClr val="FF0000"/>
                </a:solidFill>
              </a:rPr>
              <a:t>Pre- Chorus </a:t>
            </a:r>
            <a:br>
              <a:rPr lang="en-US" altLang="zh-TW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不是因為我自己 乃是因你的作為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我並不能做什麼 乃是靠著你的名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/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en-US" altLang="zh-TW" sz="1800" b="1" dirty="0" smtClean="0">
                <a:solidFill>
                  <a:srgbClr val="FF0000"/>
                </a:solidFill>
              </a:rPr>
              <a:t>Chorus</a:t>
            </a:r>
            <a:br>
              <a:rPr lang="en-US" altLang="zh-TW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我生命如花漸凋萎逝去 一轉眼昨日已不再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隨海浪不停起伏 風中飄忽不定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但你仍垂聽我呼求 主你伸手當我摔落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你告訴我我是誰 我屬你 我屬你</a:t>
            </a:r>
            <a:r>
              <a:rPr lang="zh-TW" altLang="en-US" sz="1800" b="1" dirty="0" smtClean="0">
                <a:solidFill>
                  <a:schemeClr val="tx1"/>
                </a:solidFill>
              </a:rPr>
              <a:t/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/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en-US" altLang="zh-TW" sz="1800" b="1" dirty="0" smtClean="0">
                <a:solidFill>
                  <a:schemeClr val="tx1"/>
                </a:solidFill>
              </a:rPr>
              <a:t>Verse2</a:t>
            </a:r>
            <a:br>
              <a:rPr lang="en-US" altLang="zh-TW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我是誰 你雖知我的過犯 仍以恩慈相待 看我再次站立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我是誰 那平靜風浪的神 願意進入我的心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使我得以安穩 我屬你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/>
                </a:solidFill>
              </a:rPr>
              <a:t>Bridge</a:t>
            </a:r>
            <a:r>
              <a:rPr lang="en-US" altLang="zh-TW" sz="1800" b="1" dirty="0" smtClean="0">
                <a:solidFill>
                  <a:schemeClr val="tx1"/>
                </a:solidFill>
              </a:rPr>
              <a:t/>
            </a:r>
            <a:br>
              <a:rPr lang="en-US" altLang="zh-TW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沒有人能 使我懼怕  因我屬你 我屬你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我是誰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我是誰</dc:title>
  <dc:creator>mary</dc:creator>
  <cp:lastModifiedBy>mary</cp:lastModifiedBy>
  <cp:revision>2</cp:revision>
  <dcterms:created xsi:type="dcterms:W3CDTF">2018-03-03T20:43:04Z</dcterms:created>
  <dcterms:modified xsi:type="dcterms:W3CDTF">2018-03-04T23:44:17Z</dcterms:modified>
</cp:coreProperties>
</file>