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0D969-A3B7-498E-A27B-DBCA9BB4E9BB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AFBBD-20DC-45A0-ABE7-4B8F0B8BB0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基督是我滿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096344" cy="434479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基督是我滿足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240360" cy="597666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你是我獎賞　是我唯一所愛慕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這世上沒有事物　能夠帶給我滿足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在試煉中　我靈歌唱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　我得自由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rgbClr val="FF0000"/>
                </a:solidFill>
              </a:rPr>
              <a:t>Chorus                                                     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基督是我滿足 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基督　你是我心滿足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我一切所需在於你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一切在於你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基督我全所有　救恩喜樂在於你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這盼望永不止息　天堂是我家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暴風雨中　我靈歌唱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與你同行　榮耀歸給上帝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我已經決定　要跟隨耶穌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　永不回頭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十架在前面　世界在背後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　永不回頭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基督是我滿足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基督是我滿足</dc:title>
  <dc:creator>mary</dc:creator>
  <cp:lastModifiedBy>mary</cp:lastModifiedBy>
  <cp:revision>6</cp:revision>
  <dcterms:created xsi:type="dcterms:W3CDTF">2018-03-29T00:25:05Z</dcterms:created>
  <dcterms:modified xsi:type="dcterms:W3CDTF">2018-03-29T14:24:34Z</dcterms:modified>
</cp:coreProperties>
</file>