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ECD7-BF0B-4C2A-BF57-17E7FC70DDD2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7740-471E-4A3C-8E18-01588411A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ECD7-BF0B-4C2A-BF57-17E7FC70DDD2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7740-471E-4A3C-8E18-01588411A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ECD7-BF0B-4C2A-BF57-17E7FC70DDD2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7740-471E-4A3C-8E18-01588411A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ECD7-BF0B-4C2A-BF57-17E7FC70DDD2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7740-471E-4A3C-8E18-01588411A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ECD7-BF0B-4C2A-BF57-17E7FC70DDD2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7740-471E-4A3C-8E18-01588411A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ECD7-BF0B-4C2A-BF57-17E7FC70DDD2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7740-471E-4A3C-8E18-01588411A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ECD7-BF0B-4C2A-BF57-17E7FC70DDD2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7740-471E-4A3C-8E18-01588411A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ECD7-BF0B-4C2A-BF57-17E7FC70DDD2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7740-471E-4A3C-8E18-01588411A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ECD7-BF0B-4C2A-BF57-17E7FC70DDD2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7740-471E-4A3C-8E18-01588411A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ECD7-BF0B-4C2A-BF57-17E7FC70DDD2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7740-471E-4A3C-8E18-01588411A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ECD7-BF0B-4C2A-BF57-17E7FC70DDD2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7740-471E-4A3C-8E18-01588411A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7ECD7-BF0B-4C2A-BF57-17E7FC70DDD2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D7740-471E-4A3C-8E18-01588411A3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or Your Name Is Holy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因祢名是聖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332656"/>
            <a:ext cx="3312368" cy="578495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因祢名是聖潔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628800"/>
            <a:ext cx="4896544" cy="3744416"/>
          </a:xfrm>
        </p:spPr>
        <p:txBody>
          <a:bodyPr>
            <a:noAutofit/>
          </a:bodyPr>
          <a:lstStyle/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主我要進入祢至聖所，我靠羔羊寶血而來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我來只為單單敬拜祢，我來尊崇主我神</a:t>
            </a:r>
          </a:p>
          <a:p>
            <a:pPr algn="l"/>
            <a:endParaRPr lang="zh-TW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主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我敬拜祢 我敬拜祢 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主我敬拜祢 我敬拜祢 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因祢名是聖潔 聖潔主 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因祢名是聖潔 聖潔主 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78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因祢名是聖潔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因为你是圣洁</dc:title>
  <dc:creator>mary</dc:creator>
  <cp:lastModifiedBy>mary</cp:lastModifiedBy>
  <cp:revision>3</cp:revision>
  <dcterms:created xsi:type="dcterms:W3CDTF">2018-03-26T21:46:26Z</dcterms:created>
  <dcterms:modified xsi:type="dcterms:W3CDTF">2018-03-27T13:48:20Z</dcterms:modified>
</cp:coreProperties>
</file>