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27D8-B355-422D-8ED0-BF4B865DC99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9BD2-E25E-4FA9-88A9-8A67E3952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以利亞的日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以利亞的日子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1124744"/>
            <a:ext cx="52200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這是以利亞的日子　齊宣揚我主的話語</a:t>
            </a:r>
            <a:br>
              <a:rPr lang="zh-TW" altLang="en-US" b="1" dirty="0" smtClean="0"/>
            </a:br>
            <a:r>
              <a:rPr lang="zh-TW" altLang="en-US" b="1" dirty="0" smtClean="0"/>
              <a:t>哦這是祢僕人的日子摩西　公義今正被顯明</a:t>
            </a:r>
            <a:br>
              <a:rPr lang="zh-TW" altLang="en-US" b="1" dirty="0" smtClean="0"/>
            </a:br>
            <a:r>
              <a:rPr lang="zh-TW" altLang="en-US" b="1" dirty="0" smtClean="0"/>
              <a:t>哦雖然這苦難的日子　充滿飢荒黑暗刀劍</a:t>
            </a:r>
            <a:br>
              <a:rPr lang="zh-TW" altLang="en-US" b="1" dirty="0" smtClean="0"/>
            </a:br>
            <a:r>
              <a:rPr lang="zh-TW" altLang="en-US" b="1" dirty="0" smtClean="0"/>
              <a:t>而我們仍要在這曠野呼喊　預備耶和華的道路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zh-TW" b="1" dirty="0" smtClean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看衪降臨　駕著天上雲　閃耀如烈日　號筒聲吹響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揚起你聲　這是恩典的禧年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救贖恩典從錫安山而來</a:t>
            </a:r>
            <a:endParaRPr lang="en-US" altLang="zh-TW" b="1" dirty="0"/>
          </a:p>
          <a:p>
            <a:endParaRPr lang="en-US" altLang="zh-TW" b="1" dirty="0" smtClean="0"/>
          </a:p>
          <a:p>
            <a:endParaRPr lang="en-US" altLang="zh-TW" b="1" dirty="0"/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這是以西結的日子　枯乾的骸骨正復活</a:t>
            </a:r>
            <a:br>
              <a:rPr lang="zh-TW" altLang="en-US" b="1" dirty="0" smtClean="0"/>
            </a:br>
            <a:r>
              <a:rPr lang="zh-TW" altLang="en-US" b="1" dirty="0" smtClean="0"/>
              <a:t>這是祢僕人的日子大衛　重新建造讚美殿</a:t>
            </a:r>
            <a:br>
              <a:rPr lang="zh-TW" altLang="en-US" b="1" dirty="0" smtClean="0"/>
            </a:br>
            <a:r>
              <a:rPr lang="zh-TW" altLang="en-US" b="1" dirty="0" smtClean="0"/>
              <a:t>哦這是大收割的日子　看哪莊稼已發白</a:t>
            </a:r>
            <a:br>
              <a:rPr lang="zh-TW" altLang="en-US" b="1" dirty="0" smtClean="0"/>
            </a:br>
            <a:r>
              <a:rPr lang="zh-TW" altLang="en-US" b="1" dirty="0" smtClean="0"/>
              <a:t>哦我們是祢葡萄園的工人　齊宣揚我主的話語 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以利亞的日子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以利亞的日子</dc:title>
  <dc:creator>mary</dc:creator>
  <cp:lastModifiedBy>mary</cp:lastModifiedBy>
  <cp:revision>4</cp:revision>
  <dcterms:created xsi:type="dcterms:W3CDTF">2018-03-15T15:56:24Z</dcterms:created>
  <dcterms:modified xsi:type="dcterms:W3CDTF">2018-03-15T17:45:07Z</dcterms:modified>
</cp:coreProperties>
</file>