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C35-2782-4645-8281-34DA8BC9EFC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7148-1118-4F9B-9987-0EFF63DD59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C35-2782-4645-8281-34DA8BC9EFC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7148-1118-4F9B-9987-0EFF63DD59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C35-2782-4645-8281-34DA8BC9EFC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7148-1118-4F9B-9987-0EFF63DD59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C35-2782-4645-8281-34DA8BC9EFC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7148-1118-4F9B-9987-0EFF63DD59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C35-2782-4645-8281-34DA8BC9EFC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7148-1118-4F9B-9987-0EFF63DD59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C35-2782-4645-8281-34DA8BC9EFC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7148-1118-4F9B-9987-0EFF63DD59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C35-2782-4645-8281-34DA8BC9EFC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7148-1118-4F9B-9987-0EFF63DD59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C35-2782-4645-8281-34DA8BC9EFC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7148-1118-4F9B-9987-0EFF63DD59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C35-2782-4645-8281-34DA8BC9EFC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7148-1118-4F9B-9987-0EFF63DD59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C35-2782-4645-8281-34DA8BC9EFC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7148-1118-4F9B-9987-0EFF63DD59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38C35-2782-4645-8281-34DA8BC9EFC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7148-1118-4F9B-9987-0EFF63DD59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38C35-2782-4645-8281-34DA8BC9EFC3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27148-1118-4F9B-9987-0EFF63DD59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d and God alon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，惟有祢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2520280" cy="476672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主，惟有祢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5688632" cy="4968552"/>
          </a:xfrm>
        </p:spPr>
        <p:txBody>
          <a:bodyPr>
            <a:noAutofit/>
          </a:bodyPr>
          <a:lstStyle/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主，惟有 祢</a:t>
            </a:r>
            <a:r>
              <a:rPr lang="en-US" altLang="zh-CN" sz="1800" b="1" dirty="0" smtClean="0">
                <a:solidFill>
                  <a:schemeClr val="tx1"/>
                </a:solidFill>
              </a:rPr>
              <a:t>, 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主，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主，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全能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手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創造 萬物</a:t>
            </a:r>
            <a:endParaRPr lang="zh-CN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不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論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宇宙或沙粒，都有主的荣耀，是主，惟有 祢</a:t>
            </a:r>
            <a:r>
              <a:rPr lang="en-US" altLang="zh-CN" sz="1800" b="1" dirty="0" smtClean="0">
                <a:solidFill>
                  <a:schemeClr val="tx1"/>
                </a:solidFill>
              </a:rPr>
              <a:t>,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主</a:t>
            </a:r>
          </a:p>
          <a:p>
            <a:pPr algn="l"/>
            <a:endParaRPr lang="zh-CN" altLang="en-US" sz="1800" b="1" dirty="0" smtClean="0">
              <a:solidFill>
                <a:schemeClr val="tx1"/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主，惟有 祢</a:t>
            </a:r>
            <a:r>
              <a:rPr lang="en-US" altLang="zh-CN" sz="1800" b="1" dirty="0" smtClean="0">
                <a:solidFill>
                  <a:schemeClr val="tx1"/>
                </a:solidFill>
              </a:rPr>
              <a:t>,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 主，将 祢真理向世人显明白。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任他是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尊重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或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卑微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，都在主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計劃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中，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是主</a:t>
            </a:r>
            <a:r>
              <a:rPr lang="en-US" altLang="zh-CN" sz="1800" b="1" dirty="0">
                <a:solidFill>
                  <a:schemeClr val="tx1"/>
                </a:solidFill>
              </a:rPr>
              <a:t>,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惟有 祢</a:t>
            </a:r>
            <a:r>
              <a:rPr lang="en-US" altLang="zh-CN" sz="1800" b="1" dirty="0" smtClean="0">
                <a:solidFill>
                  <a:schemeClr val="tx1"/>
                </a:solidFill>
              </a:rPr>
              <a:t>, 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主</a:t>
            </a:r>
          </a:p>
          <a:p>
            <a:pPr algn="l"/>
            <a:endParaRPr lang="zh-CN" alt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altLang="zh-CN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zh-CN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主，惟有 祢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, 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主，惟祢配得宇宙至尊冠冕。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凡有气息万物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, 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献上真诚讚美给主，惟有 祢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, 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主</a:t>
            </a:r>
          </a:p>
          <a:p>
            <a:pPr algn="l"/>
            <a:endParaRPr lang="en-US" altLang="zh-CN" sz="1800" b="1" dirty="0" smtClean="0">
              <a:solidFill>
                <a:schemeClr val="tx1"/>
              </a:solidFill>
            </a:endParaRPr>
          </a:p>
          <a:p>
            <a:pPr algn="l"/>
            <a:endParaRPr lang="zh-CN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主，惟有 祢</a:t>
            </a:r>
            <a:r>
              <a:rPr lang="en-US" altLang="zh-CN" sz="1800" b="1" dirty="0" smtClean="0">
                <a:solidFill>
                  <a:schemeClr val="tx1"/>
                </a:solidFill>
              </a:rPr>
              <a:t>, 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主，是天上永远家乡的喜乐，</a:t>
            </a:r>
          </a:p>
          <a:p>
            <a:pPr algn="l"/>
            <a:r>
              <a:rPr lang="zh-CN" altLang="en-US" sz="1800" b="1" dirty="0" smtClean="0">
                <a:solidFill>
                  <a:schemeClr val="tx1"/>
                </a:solidFill>
              </a:rPr>
              <a:t>是我惟一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的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羡慕，我心永远渴求，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是主，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惟有 祢</a:t>
            </a:r>
            <a:r>
              <a:rPr lang="en-US" altLang="zh-CN" sz="1800" b="1" dirty="0" smtClean="0">
                <a:solidFill>
                  <a:schemeClr val="tx1"/>
                </a:solidFill>
              </a:rPr>
              <a:t>, </a:t>
            </a:r>
            <a:r>
              <a:rPr lang="zh-CN" altLang="en-US" sz="1800" b="1" dirty="0" smtClean="0">
                <a:solidFill>
                  <a:schemeClr val="tx1"/>
                </a:solidFill>
              </a:rPr>
              <a:t>主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165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主，惟有祢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主，惟有祢 </dc:title>
  <dc:creator>mary</dc:creator>
  <cp:lastModifiedBy>mary</cp:lastModifiedBy>
  <cp:revision>10</cp:revision>
  <dcterms:created xsi:type="dcterms:W3CDTF">2018-03-21T14:33:14Z</dcterms:created>
  <dcterms:modified xsi:type="dcterms:W3CDTF">2018-03-21T16:31:24Z</dcterms:modified>
</cp:coreProperties>
</file>