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6720-55B4-4DE4-AA5C-787C76AB81D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E02A-5DEF-4781-9DDF-85C8B2D812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6720-55B4-4DE4-AA5C-787C76AB81D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E02A-5DEF-4781-9DDF-85C8B2D812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6720-55B4-4DE4-AA5C-787C76AB81D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E02A-5DEF-4781-9DDF-85C8B2D812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6720-55B4-4DE4-AA5C-787C76AB81D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E02A-5DEF-4781-9DDF-85C8B2D812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6720-55B4-4DE4-AA5C-787C76AB81D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E02A-5DEF-4781-9DDF-85C8B2D812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6720-55B4-4DE4-AA5C-787C76AB81D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E02A-5DEF-4781-9DDF-85C8B2D812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6720-55B4-4DE4-AA5C-787C76AB81D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E02A-5DEF-4781-9DDF-85C8B2D812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6720-55B4-4DE4-AA5C-787C76AB81D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E02A-5DEF-4781-9DDF-85C8B2D812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6720-55B4-4DE4-AA5C-787C76AB81D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E02A-5DEF-4781-9DDF-85C8B2D812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6720-55B4-4DE4-AA5C-787C76AB81D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E02A-5DEF-4781-9DDF-85C8B2D812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16720-55B4-4DE4-AA5C-787C76AB81D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EE02A-5DEF-4781-9DDF-85C8B2D812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16720-55B4-4DE4-AA5C-787C76AB81D3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EE02A-5DEF-4781-9DDF-85C8B2D812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 I offer my life to You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我獻上生命給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3456384" cy="476671"/>
          </a:xfrm>
        </p:spPr>
        <p:txBody>
          <a:bodyPr>
            <a:normAutofit fontScale="90000"/>
          </a:bodyPr>
          <a:lstStyle/>
          <a:p>
            <a:r>
              <a:rPr lang="zh-TW" altLang="en-US" sz="3600" b="1" dirty="0" smtClean="0"/>
              <a:t>主我獻上生命給你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3096344" cy="5328592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我將自己完全獻上，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毫無保留，放在你的腳前，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所有的悔恨，一切的稱讚，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無論苦與樂，都交托給你，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過去的事，將來的事，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還有那沒有實現的夢想，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我所有希望，我所有計劃，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全人和全心，都交托給你，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zh-TW" alt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喔，主，我獻上生命給你，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用我一切經歷，來榮耀你聖名，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主我獻上一生給你，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願我讚美升起，能成為馨香活祭，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我獻上生命給你。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157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主我獻上生命給你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主我獻上生命給你</dc:title>
  <dc:creator>mary</dc:creator>
  <cp:lastModifiedBy>mary</cp:lastModifiedBy>
  <cp:revision>4</cp:revision>
  <dcterms:created xsi:type="dcterms:W3CDTF">2018-03-28T13:33:58Z</dcterms:created>
  <dcterms:modified xsi:type="dcterms:W3CDTF">2018-03-28T14:56:54Z</dcterms:modified>
</cp:coreProperties>
</file>