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A68A-B101-4A9C-AAB3-01A337CCE23A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C595-B905-480E-A091-9914CD368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A68A-B101-4A9C-AAB3-01A337CCE23A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C595-B905-480E-A091-9914CD368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A68A-B101-4A9C-AAB3-01A337CCE23A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C595-B905-480E-A091-9914CD368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A68A-B101-4A9C-AAB3-01A337CCE23A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C595-B905-480E-A091-9914CD368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A68A-B101-4A9C-AAB3-01A337CCE23A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C595-B905-480E-A091-9914CD368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A68A-B101-4A9C-AAB3-01A337CCE23A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C595-B905-480E-A091-9914CD368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A68A-B101-4A9C-AAB3-01A337CCE23A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C595-B905-480E-A091-9914CD368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A68A-B101-4A9C-AAB3-01A337CCE23A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C595-B905-480E-A091-9914CD368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A68A-B101-4A9C-AAB3-01A337CCE23A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C595-B905-480E-A091-9914CD368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A68A-B101-4A9C-AAB3-01A337CCE23A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C595-B905-480E-A091-9914CD368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A68A-B101-4A9C-AAB3-01A337CCE23A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C595-B905-480E-A091-9914CD368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DA68A-B101-4A9C-AAB3-01A337CCE23A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4C595-B905-480E-A091-9914CD368A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 I offer my life to You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よささげま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456384" cy="54868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主よささげます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2952328" cy="3960440"/>
          </a:xfrm>
        </p:spPr>
        <p:txBody>
          <a:bodyPr>
            <a:norm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私</a:t>
            </a:r>
            <a:r>
              <a:rPr lang="ja-JP" altLang="en-US" sz="1600" b="1" smtClean="0">
                <a:solidFill>
                  <a:schemeClr val="tx1"/>
                </a:solidFill>
              </a:rPr>
              <a:t>のすべてを                                      </a:t>
            </a:r>
            <a:r>
              <a:rPr lang="ko-KR" altLang="en-US" sz="1600" b="1" smtClean="0">
                <a:solidFill>
                  <a:schemeClr val="tx1"/>
                </a:solidFill>
              </a:rPr>
              <a:t>御前</a:t>
            </a:r>
            <a:r>
              <a:rPr lang="ja-JP" altLang="en-US" sz="1600" b="1" smtClean="0">
                <a:solidFill>
                  <a:schemeClr val="tx1"/>
                </a:solidFill>
              </a:rPr>
              <a:t>にささげます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すべての</a:t>
            </a:r>
            <a:r>
              <a:rPr lang="ko-KR" altLang="en-US" sz="1600" b="1" smtClean="0">
                <a:solidFill>
                  <a:schemeClr val="tx1"/>
                </a:solidFill>
              </a:rPr>
              <a:t>思</a:t>
            </a:r>
            <a:r>
              <a:rPr lang="ja-JP" altLang="en-US" sz="1600" b="1" smtClean="0">
                <a:solidFill>
                  <a:schemeClr val="tx1"/>
                </a:solidFill>
              </a:rPr>
              <a:t>いを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あなたの</a:t>
            </a:r>
            <a:r>
              <a:rPr lang="ko-KR" altLang="en-US" sz="1600" b="1" smtClean="0">
                <a:solidFill>
                  <a:schemeClr val="tx1"/>
                </a:solidFill>
              </a:rPr>
              <a:t>御手</a:t>
            </a:r>
            <a:r>
              <a:rPr lang="ja-JP" altLang="en-US" sz="1600" b="1" smtClean="0">
                <a:solidFill>
                  <a:schemeClr val="tx1"/>
                </a:solidFill>
              </a:rPr>
              <a:t>にゆだねて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まだ</a:t>
            </a:r>
            <a:r>
              <a:rPr lang="ko-KR" altLang="en-US" sz="1600" b="1" smtClean="0">
                <a:solidFill>
                  <a:schemeClr val="tx1"/>
                </a:solidFill>
              </a:rPr>
              <a:t>見</a:t>
            </a:r>
            <a:r>
              <a:rPr lang="ja-JP" altLang="en-US" sz="1600" b="1" smtClean="0">
                <a:solidFill>
                  <a:schemeClr val="tx1"/>
                </a:solidFill>
              </a:rPr>
              <a:t>ぬ</a:t>
            </a:r>
            <a:r>
              <a:rPr lang="ko-KR" altLang="en-US" sz="1600" b="1" smtClean="0">
                <a:solidFill>
                  <a:schemeClr val="tx1"/>
                </a:solidFill>
              </a:rPr>
              <a:t>未来</a:t>
            </a:r>
            <a:r>
              <a:rPr lang="ja-JP" altLang="en-US" sz="1600" b="1" smtClean="0">
                <a:solidFill>
                  <a:schemeClr val="tx1"/>
                </a:solidFill>
              </a:rPr>
              <a:t>も 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ko-KR" altLang="en-US" sz="1600" b="1" smtClean="0">
                <a:solidFill>
                  <a:schemeClr val="tx1"/>
                </a:solidFill>
              </a:rPr>
              <a:t>夢見</a:t>
            </a:r>
            <a:r>
              <a:rPr lang="ja-JP" altLang="en-US" sz="1600" b="1" smtClean="0">
                <a:solidFill>
                  <a:schemeClr val="tx1"/>
                </a:solidFill>
              </a:rPr>
              <a:t>てきたことさえ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ko-KR" altLang="en-US" sz="1600" b="1" smtClean="0">
                <a:solidFill>
                  <a:schemeClr val="tx1"/>
                </a:solidFill>
              </a:rPr>
              <a:t>過去</a:t>
            </a:r>
            <a:r>
              <a:rPr lang="ja-JP" altLang="en-US" sz="1600" b="1" smtClean="0">
                <a:solidFill>
                  <a:schemeClr val="tx1"/>
                </a:solidFill>
              </a:rPr>
              <a:t>の</a:t>
            </a:r>
            <a:r>
              <a:rPr lang="ko-KR" altLang="en-US" sz="1600" b="1" smtClean="0">
                <a:solidFill>
                  <a:schemeClr val="tx1"/>
                </a:solidFill>
              </a:rPr>
              <a:t>日</a:t>
            </a:r>
            <a:r>
              <a:rPr lang="ja-JP" altLang="en-US" sz="1600" b="1" smtClean="0">
                <a:solidFill>
                  <a:schemeClr val="tx1"/>
                </a:solidFill>
              </a:rPr>
              <a:t>の</a:t>
            </a:r>
            <a:r>
              <a:rPr lang="ko-KR" altLang="en-US" sz="1600" b="1" smtClean="0">
                <a:solidFill>
                  <a:schemeClr val="tx1"/>
                </a:solidFill>
              </a:rPr>
              <a:t>痛</a:t>
            </a:r>
            <a:r>
              <a:rPr lang="ja-JP" altLang="en-US" sz="1600" b="1" smtClean="0">
                <a:solidFill>
                  <a:schemeClr val="tx1"/>
                </a:solidFill>
              </a:rPr>
              <a:t>みも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ko-KR" altLang="en-US" sz="1600" b="1" smtClean="0">
                <a:solidFill>
                  <a:schemeClr val="tx1"/>
                </a:solidFill>
              </a:rPr>
              <a:t>後悔</a:t>
            </a:r>
            <a:r>
              <a:rPr lang="ja-JP" altLang="en-US" sz="1600" b="1" smtClean="0">
                <a:solidFill>
                  <a:schemeClr val="tx1"/>
                </a:solidFill>
              </a:rPr>
              <a:t>も</a:t>
            </a:r>
            <a:r>
              <a:rPr lang="ko-KR" altLang="en-US" sz="1600" b="1" smtClean="0">
                <a:solidFill>
                  <a:schemeClr val="tx1"/>
                </a:solidFill>
              </a:rPr>
              <a:t>主</a:t>
            </a:r>
            <a:r>
              <a:rPr lang="ja-JP" altLang="en-US" sz="1600" b="1" smtClean="0">
                <a:solidFill>
                  <a:schemeClr val="tx1"/>
                </a:solidFill>
              </a:rPr>
              <a:t>にゆだね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主よささげます  わたしのすべて</a:t>
            </a:r>
            <a:br>
              <a:rPr lang="ja-JP" altLang="en-US" sz="1600" b="1" smtClean="0">
                <a:solidFill>
                  <a:srgbClr val="FF0000"/>
                </a:solidFill>
              </a:rPr>
            </a:br>
            <a:r>
              <a:rPr lang="ja-JP" altLang="en-US" sz="1600" b="1" smtClean="0">
                <a:solidFill>
                  <a:srgbClr val="FF0000"/>
                </a:solidFill>
              </a:rPr>
              <a:t>主の栄光に  用いてください          わたしのすべて  喜びをもって</a:t>
            </a:r>
            <a:br>
              <a:rPr lang="ja-JP" altLang="en-US" sz="1600" b="1" smtClean="0">
                <a:solidFill>
                  <a:srgbClr val="FF0000"/>
                </a:solidFill>
              </a:rPr>
            </a:br>
            <a:r>
              <a:rPr lang="ja-JP" altLang="en-US" sz="1600" b="1" smtClean="0">
                <a:solidFill>
                  <a:srgbClr val="FF0000"/>
                </a:solidFill>
              </a:rPr>
              <a:t>ささげます 主よ               </a:t>
            </a:r>
            <a:endParaRPr lang="en-US" altLang="ja-JP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主よささげます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主よささげます</dc:title>
  <dc:creator>mary</dc:creator>
  <cp:lastModifiedBy>mary</cp:lastModifiedBy>
  <cp:revision>3</cp:revision>
  <dcterms:created xsi:type="dcterms:W3CDTF">2018-03-28T13:35:36Z</dcterms:created>
  <dcterms:modified xsi:type="dcterms:W3CDTF">2018-03-28T15:49:51Z</dcterms:modified>
</cp:coreProperties>
</file>