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63949-CB3E-4E85-8AD0-74BC9901B7B2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3E50A-22BD-4841-8772-493E3C5845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will make a way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は道をつくられ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032448" cy="650503"/>
          </a:xfrm>
        </p:spPr>
        <p:txBody>
          <a:bodyPr>
            <a:normAutofit/>
          </a:bodyPr>
          <a:lstStyle/>
          <a:p>
            <a:r>
              <a:rPr lang="ja-JP" altLang="en-US" sz="3600" b="1" smtClean="0"/>
              <a:t>主は道をつくられる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1268760"/>
            <a:ext cx="3600400" cy="432048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主は道を日々つくられる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何もないように思える時でも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主は御手で身元でささえ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新しい明日へ　主は道をつくられる</a:t>
            </a:r>
          </a:p>
          <a:p>
            <a:pPr algn="l"/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endParaRPr lang="ja-JP" altLang="en-US" sz="18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天と地が滅び失せても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主の御言葉は滅びず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荒野に道を　砂漠に川を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今日もつくられる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主は御手で身元でささえ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新しい明日へ　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主は道をつくられる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主は道をつくられる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主は道をつくられる</dc:title>
  <dc:creator>mary</dc:creator>
  <cp:lastModifiedBy>mary</cp:lastModifiedBy>
  <cp:revision>6</cp:revision>
  <dcterms:created xsi:type="dcterms:W3CDTF">2018-03-07T18:08:44Z</dcterms:created>
  <dcterms:modified xsi:type="dcterms:W3CDTF">2018-03-07T22:08:15Z</dcterms:modified>
</cp:coreProperties>
</file>