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CB44E-6E9E-40A3-8DB0-848E474F861A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D300-894F-436F-A7FE-BDF3D7096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CB44E-6E9E-40A3-8DB0-848E474F861A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D300-894F-436F-A7FE-BDF3D7096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CB44E-6E9E-40A3-8DB0-848E474F861A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D300-894F-436F-A7FE-BDF3D7096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CB44E-6E9E-40A3-8DB0-848E474F861A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D300-894F-436F-A7FE-BDF3D7096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CB44E-6E9E-40A3-8DB0-848E474F861A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D300-894F-436F-A7FE-BDF3D7096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CB44E-6E9E-40A3-8DB0-848E474F861A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D300-894F-436F-A7FE-BDF3D7096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CB44E-6E9E-40A3-8DB0-848E474F861A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D300-894F-436F-A7FE-BDF3D7096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CB44E-6E9E-40A3-8DB0-848E474F861A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D300-894F-436F-A7FE-BDF3D7096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CB44E-6E9E-40A3-8DB0-848E474F861A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D300-894F-436F-A7FE-BDF3D7096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CB44E-6E9E-40A3-8DB0-848E474F861A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D300-894F-436F-A7FE-BDF3D7096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CB44E-6E9E-40A3-8DB0-848E474F861A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D300-894F-436F-A7FE-BDF3D7096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CB44E-6E9E-40A3-8DB0-848E474F861A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4D300-894F-436F-A7FE-BDF3D7096F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orthy of It All.jpg"/>
          <p:cNvPicPr>
            <a:picLocks noChangeAspect="1"/>
          </p:cNvPicPr>
          <p:nvPr userDrawn="1"/>
        </p:nvPicPr>
        <p:blipFill>
          <a:blip r:embed="rId14" cstate="print">
            <a:lum bright="15000"/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は全てを受けるべき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260648"/>
            <a:ext cx="5616624" cy="578495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主は全てを受けるべき方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241376"/>
            <a:ext cx="2880320" cy="5283968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聖徒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</a:t>
            </a:r>
            <a:r>
              <a:rPr lang="ko-KR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天使</a:t>
            </a:r>
            <a:br>
              <a:rPr lang="ko-KR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御座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</a:t>
            </a:r>
            <a:r>
              <a:rPr lang="ko-KR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前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長老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</a:t>
            </a:r>
            <a:r>
              <a:rPr lang="ko-KR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一緒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</a:t>
            </a:r>
            <a:r>
              <a:rPr lang="ko-KR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小羊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</a:t>
            </a:r>
            <a:r>
              <a:rPr lang="ko-KR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歌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う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CHORUS 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主</a:t>
            </a:r>
            <a:r>
              <a:rPr lang="ja-JP" altLang="en-US" sz="2000" b="1" smtClean="0">
                <a:solidFill>
                  <a:srgbClr val="FF0000"/>
                </a:solidFill>
              </a:rPr>
              <a:t>は</a:t>
            </a:r>
            <a:r>
              <a:rPr lang="ko-KR" altLang="en-US" sz="2000" b="1" smtClean="0">
                <a:solidFill>
                  <a:srgbClr val="FF0000"/>
                </a:solidFill>
              </a:rPr>
              <a:t>全</a:t>
            </a:r>
            <a:r>
              <a:rPr lang="ja-JP" altLang="en-US" sz="2000" b="1" smtClean="0">
                <a:solidFill>
                  <a:srgbClr val="FF0000"/>
                </a:solidFill>
              </a:rPr>
              <a:t>てを</a:t>
            </a:r>
            <a:br>
              <a:rPr lang="ja-JP" altLang="en-US" sz="2000" b="1" smtClean="0">
                <a:solidFill>
                  <a:srgbClr val="FF0000"/>
                </a:solidFill>
              </a:rPr>
            </a:br>
            <a:r>
              <a:rPr lang="ko-KR" altLang="en-US" sz="2000" b="1" smtClean="0">
                <a:solidFill>
                  <a:srgbClr val="FF0000"/>
                </a:solidFill>
              </a:rPr>
              <a:t>受</a:t>
            </a:r>
            <a:r>
              <a:rPr lang="ja-JP" altLang="en-US" sz="2000" b="1" smtClean="0">
                <a:solidFill>
                  <a:srgbClr val="FF0000"/>
                </a:solidFill>
              </a:rPr>
              <a:t>けるべき</a:t>
            </a:r>
            <a:r>
              <a:rPr lang="ko-KR" altLang="en-US" sz="2000" b="1" smtClean="0">
                <a:solidFill>
                  <a:srgbClr val="FF0000"/>
                </a:solidFill>
              </a:rPr>
              <a:t>方</a:t>
            </a:r>
            <a:br>
              <a:rPr lang="ko-KR" altLang="en-US" sz="2000" b="1" smtClean="0">
                <a:solidFill>
                  <a:srgbClr val="FF0000"/>
                </a:solidFill>
              </a:rPr>
            </a:br>
            <a:r>
              <a:rPr lang="ko-KR" altLang="en-US" sz="2000" b="1" smtClean="0">
                <a:solidFill>
                  <a:srgbClr val="FF0000"/>
                </a:solidFill>
              </a:rPr>
              <a:t>万物</a:t>
            </a:r>
            <a:r>
              <a:rPr lang="ja-JP" altLang="en-US" sz="2000" b="1" smtClean="0">
                <a:solidFill>
                  <a:srgbClr val="FF0000"/>
                </a:solidFill>
              </a:rPr>
              <a:t>を、すべ</a:t>
            </a:r>
            <a:r>
              <a:rPr lang="ko-KR" altLang="en-US" sz="2000" b="1" smtClean="0">
                <a:solidFill>
                  <a:srgbClr val="FF0000"/>
                </a:solidFill>
              </a:rPr>
              <a:t>治</a:t>
            </a:r>
            <a:r>
              <a:rPr lang="ja-JP" altLang="en-US" sz="2000" b="1" smtClean="0">
                <a:solidFill>
                  <a:srgbClr val="FF0000"/>
                </a:solidFill>
              </a:rPr>
              <a:t>める</a:t>
            </a:r>
            <a:br>
              <a:rPr lang="ja-JP" altLang="en-US" sz="2000" b="1" smtClean="0">
                <a:solidFill>
                  <a:srgbClr val="FF0000"/>
                </a:solidFill>
              </a:rPr>
            </a:br>
            <a:r>
              <a:rPr lang="ko-KR" altLang="en-US" sz="2000" b="1" smtClean="0">
                <a:solidFill>
                  <a:srgbClr val="FF0000"/>
                </a:solidFill>
              </a:rPr>
              <a:t>栄光</a:t>
            </a:r>
            <a:r>
              <a:rPr lang="ja-JP" altLang="en-US" sz="2000" b="1" smtClean="0">
                <a:solidFill>
                  <a:srgbClr val="FF0000"/>
                </a:solidFill>
              </a:rPr>
              <a:t>をあなた</a:t>
            </a:r>
            <a:r>
              <a:rPr lang="ja-JP" altLang="en-US" sz="2000" b="1" smtClean="0">
                <a:solidFill>
                  <a:srgbClr val="FF0000"/>
                </a:solidFill>
              </a:rPr>
              <a:t>へ</a:t>
            </a:r>
            <a:endParaRPr lang="en-US" altLang="ja-JP" sz="2000" b="1" dirty="0" smtClean="0">
              <a:solidFill>
                <a:srgbClr val="FF0000"/>
              </a:solidFill>
            </a:endParaRPr>
          </a:p>
          <a:p>
            <a:pPr algn="l"/>
            <a:endParaRPr lang="en-US" altLang="ja-JP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昼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も  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夜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も 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捧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げ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て           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昼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も  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夜も 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賛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美 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       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12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主は全てを受けるべき方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主は全てを受けるべき方</dc:title>
  <dc:creator>mary</dc:creator>
  <cp:lastModifiedBy>mary</cp:lastModifiedBy>
  <cp:revision>13</cp:revision>
  <dcterms:created xsi:type="dcterms:W3CDTF">2018-03-16T17:25:36Z</dcterms:created>
  <dcterms:modified xsi:type="dcterms:W3CDTF">2018-03-19T04:25:39Z</dcterms:modified>
</cp:coreProperties>
</file>