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9E526-4BEB-40D9-B6E2-68C8F628DDA6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F4643-1C5D-491D-82B1-4D87465BDD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キリストは十分で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20480" cy="476671"/>
          </a:xfrm>
        </p:spPr>
        <p:txBody>
          <a:bodyPr>
            <a:normAutofit fontScale="90000"/>
          </a:bodyPr>
          <a:lstStyle/>
          <a:p>
            <a:r>
              <a:rPr lang="ja-JP" smtClean="0"/>
              <a:t>キリストは十分です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3168352" cy="5688632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キリストこそ　私のすべて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世界にあるものでは満たせない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試練の中　たましいは歌う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振り向かない　自由を手に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600" b="1" dirty="0" smtClean="0">
                <a:solidFill>
                  <a:srgbClr val="FF0000"/>
                </a:solidFill>
              </a:rPr>
              <a:t>CHORUS</a:t>
            </a:r>
            <a:br>
              <a:rPr lang="en-US" altLang="ja-JP" sz="1600" b="1" dirty="0" smtClean="0">
                <a:solidFill>
                  <a:srgbClr val="FF0000"/>
                </a:solidFill>
              </a:rPr>
            </a:br>
            <a:r>
              <a:rPr lang="ja-JP" altLang="en-US" sz="1600" b="1" smtClean="0">
                <a:solidFill>
                  <a:srgbClr val="FF0000"/>
                </a:solidFill>
              </a:rPr>
              <a:t>キリストだけが　私を満たす</a:t>
            </a:r>
            <a:br>
              <a:rPr lang="ja-JP" altLang="en-US" sz="1600" b="1" smtClean="0">
                <a:solidFill>
                  <a:srgbClr val="FF0000"/>
                </a:solidFill>
              </a:rPr>
            </a:br>
            <a:r>
              <a:rPr lang="ja-JP" altLang="en-US" sz="1600" b="1" smtClean="0">
                <a:solidFill>
                  <a:srgbClr val="FF0000"/>
                </a:solidFill>
              </a:rPr>
              <a:t>ほしいものすべて　あなたにある</a:t>
            </a:r>
            <a:br>
              <a:rPr lang="ja-JP" altLang="en-US" sz="1600" b="1" smtClean="0">
                <a:solidFill>
                  <a:srgbClr val="FF0000"/>
                </a:solidFill>
              </a:rPr>
            </a:br>
            <a:endParaRPr lang="en-US" altLang="ja-JP" sz="16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キリストこそ　救いの喜び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なくならない希望　天に帰る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嵐のなか　たましいは歌う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イエスがいる　栄光を神に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b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ついてゆく　イエスだけに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振り向かない　振り向かない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十字架を見る　世界を背に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振り向かない　振り向かない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キリストは十分です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キリストは十分です</dc:title>
  <dc:creator>mary</dc:creator>
  <cp:lastModifiedBy>mary</cp:lastModifiedBy>
  <cp:revision>2</cp:revision>
  <dcterms:created xsi:type="dcterms:W3CDTF">2018-03-29T00:10:45Z</dcterms:created>
  <dcterms:modified xsi:type="dcterms:W3CDTF">2018-03-29T14:51:22Z</dcterms:modified>
</cp:coreProperties>
</file>