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B75-28EF-4111-8CCD-7D3A0DCB131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A713-054C-41EB-AB09-EDE179B3C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B75-28EF-4111-8CCD-7D3A0DCB131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A713-054C-41EB-AB09-EDE179B3C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B75-28EF-4111-8CCD-7D3A0DCB131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A713-054C-41EB-AB09-EDE179B3C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B75-28EF-4111-8CCD-7D3A0DCB131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A713-054C-41EB-AB09-EDE179B3C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B75-28EF-4111-8CCD-7D3A0DCB131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A713-054C-41EB-AB09-EDE179B3C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B75-28EF-4111-8CCD-7D3A0DCB131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A713-054C-41EB-AB09-EDE179B3C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B75-28EF-4111-8CCD-7D3A0DCB131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A713-054C-41EB-AB09-EDE179B3C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B75-28EF-4111-8CCD-7D3A0DCB131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A713-054C-41EB-AB09-EDE179B3C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B75-28EF-4111-8CCD-7D3A0DCB131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A713-054C-41EB-AB09-EDE179B3C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B75-28EF-4111-8CCD-7D3A0DCB131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A713-054C-41EB-AB09-EDE179B3C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FDB75-28EF-4111-8CCD-7D3A0DCB131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BA713-054C-41EB-AB09-EDE179B3C2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FDB75-28EF-4111-8CCD-7D3A0DCB1318}" type="datetimeFigureOut">
              <a:rPr lang="en-US" smtClean="0"/>
              <a:t>3/15/2018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BA713-054C-41EB-AB09-EDE179B3C20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エリヤの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16632"/>
            <a:ext cx="2592288" cy="576064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エリヤの</a:t>
            </a:r>
            <a:r>
              <a:rPr lang="ko-KR" altLang="en-US" b="1" smtClean="0"/>
              <a:t>日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4248472" cy="5544616"/>
          </a:xfrm>
        </p:spPr>
        <p:txBody>
          <a:bodyPr>
            <a:noAutofit/>
          </a:bodyPr>
          <a:lstStyle/>
          <a:p>
            <a:pPr algn="l"/>
            <a:r>
              <a:rPr lang="en-US" altLang="ja-JP" sz="1800" b="1" dirty="0" smtClean="0">
                <a:solidFill>
                  <a:schemeClr val="tx1"/>
                </a:solidFill>
              </a:rPr>
              <a:t>Verse1</a:t>
            </a:r>
            <a:br>
              <a:rPr lang="en-US" altLang="ja-JP" sz="1800" b="1" dirty="0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今はエリヤの日　みことばを叫べ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今はしもべモーセの時　主の義がかえる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闇と飢えと剣　そこにあっても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砂漠の中で声が叫ぶ　主の備えをせよ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/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en-US" altLang="ja-JP" sz="1800" b="1" dirty="0" smtClean="0">
                <a:solidFill>
                  <a:srgbClr val="FF0000"/>
                </a:solidFill>
              </a:rPr>
              <a:t>Chorus</a:t>
            </a:r>
            <a:br>
              <a:rPr lang="en-US" altLang="ja-JP" sz="1800" b="1" dirty="0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見よ来られる　雲にのり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日のように　ラッパの音で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声をあげよ　ヨベルの年に</a:t>
            </a:r>
            <a:br>
              <a:rPr lang="ja-JP" altLang="en-US" sz="1800" b="1" smtClean="0">
                <a:solidFill>
                  <a:srgbClr val="FF0000"/>
                </a:solidFill>
              </a:rPr>
            </a:br>
            <a:r>
              <a:rPr lang="ja-JP" altLang="en-US" sz="1800" b="1" smtClean="0">
                <a:solidFill>
                  <a:srgbClr val="FF0000"/>
                </a:solidFill>
              </a:rPr>
              <a:t>シオンから救いが来る</a:t>
            </a:r>
            <a:r>
              <a:rPr lang="ja-JP" altLang="en-US" sz="1800" b="1" smtClean="0">
                <a:solidFill>
                  <a:schemeClr val="tx1"/>
                </a:solidFill>
              </a:rPr>
              <a:t/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/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en-US" altLang="ja-JP" sz="1800" b="1" dirty="0" smtClean="0">
                <a:solidFill>
                  <a:schemeClr val="tx1"/>
                </a:solidFill>
              </a:rPr>
              <a:t>V</a:t>
            </a:r>
            <a:r>
              <a:rPr lang="en-US" altLang="ja-JP" sz="1800" b="1" dirty="0" smtClean="0">
                <a:solidFill>
                  <a:schemeClr val="tx1"/>
                </a:solidFill>
              </a:rPr>
              <a:t>erse 2</a:t>
            </a:r>
            <a:br>
              <a:rPr lang="en-US" altLang="ja-JP" sz="1800" b="1" dirty="0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今はエゼキエルの日　乾いた骨が生き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今はしもべダビデの時　賛美がよみがえる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今は収穫の日　畑は色づき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働き人は宣言する　主のみことばを</a:t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/>
            </a:r>
            <a:br>
              <a:rPr lang="ja-JP" altLang="en-US" sz="1800" b="1" smtClean="0">
                <a:solidFill>
                  <a:schemeClr val="tx1"/>
                </a:solidFill>
              </a:rPr>
            </a:br>
            <a:r>
              <a:rPr lang="en-US" altLang="ja-JP" sz="1800" b="1" dirty="0" smtClean="0">
                <a:solidFill>
                  <a:schemeClr val="tx1"/>
                </a:solidFill>
              </a:rPr>
              <a:t>Bridge</a:t>
            </a:r>
            <a:br>
              <a:rPr lang="en-US" altLang="ja-JP" sz="1800" b="1" dirty="0" smtClean="0">
                <a:solidFill>
                  <a:schemeClr val="tx1"/>
                </a:solidFill>
              </a:rPr>
            </a:br>
            <a:r>
              <a:rPr lang="ja-JP" altLang="en-US" sz="1800" b="1" smtClean="0">
                <a:solidFill>
                  <a:schemeClr val="tx1"/>
                </a:solidFill>
              </a:rPr>
              <a:t>他に神はいない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エリヤの日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エリヤの日</dc:title>
  <dc:creator>mary</dc:creator>
  <cp:lastModifiedBy>mary</cp:lastModifiedBy>
  <cp:revision>5</cp:revision>
  <dcterms:created xsi:type="dcterms:W3CDTF">2018-03-15T15:57:19Z</dcterms:created>
  <dcterms:modified xsi:type="dcterms:W3CDTF">2018-03-15T17:17:15Z</dcterms:modified>
</cp:coreProperties>
</file>