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F574-7E7E-4644-A4B3-21243080EC45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8530-B02C-4A83-8026-6821EB9DF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pen the eyes of my heart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心の目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わが心の目を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4392488" cy="417646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わが</a:t>
            </a:r>
            <a:r>
              <a:rPr lang="ko-KR" altLang="en-US" sz="2400" b="1" smtClean="0">
                <a:solidFill>
                  <a:schemeClr val="tx1"/>
                </a:solidFill>
              </a:rPr>
              <a:t>心</a:t>
            </a:r>
            <a:r>
              <a:rPr lang="ja-JP" altLang="en-US" sz="2400" b="1" smtClean="0">
                <a:solidFill>
                  <a:schemeClr val="tx1"/>
                </a:solidFill>
              </a:rPr>
              <a:t>の</a:t>
            </a:r>
            <a:r>
              <a:rPr lang="ko-KR" altLang="en-US" sz="2400" b="1" smtClean="0">
                <a:solidFill>
                  <a:schemeClr val="tx1"/>
                </a:solidFill>
              </a:rPr>
              <a:t>目</a:t>
            </a:r>
            <a:r>
              <a:rPr lang="ja-JP" altLang="en-US" sz="2400" b="1" smtClean="0">
                <a:solidFill>
                  <a:schemeClr val="tx1"/>
                </a:solidFill>
              </a:rPr>
              <a:t>を</a:t>
            </a:r>
            <a:r>
              <a:rPr lang="ko-KR" altLang="en-US" sz="2400" b="1" smtClean="0">
                <a:solidFill>
                  <a:schemeClr val="tx1"/>
                </a:solidFill>
              </a:rPr>
              <a:t>開</a:t>
            </a:r>
            <a:r>
              <a:rPr lang="ja-JP" altLang="en-US" sz="2400" b="1" smtClean="0">
                <a:solidFill>
                  <a:schemeClr val="tx1"/>
                </a:solidFill>
              </a:rPr>
              <a:t>いてください</a:t>
            </a:r>
            <a:br>
              <a:rPr lang="ja-JP" altLang="en-US" sz="2400" b="1" smtClean="0">
                <a:solidFill>
                  <a:schemeClr val="tx1"/>
                </a:solidFill>
              </a:rPr>
            </a:br>
            <a:r>
              <a:rPr lang="ko-KR" altLang="en-US" sz="2400" b="1" smtClean="0">
                <a:solidFill>
                  <a:schemeClr val="tx1"/>
                </a:solidFill>
              </a:rPr>
              <a:t>主</a:t>
            </a:r>
            <a:r>
              <a:rPr lang="ja-JP" altLang="en-US" sz="2400" b="1" smtClean="0">
                <a:solidFill>
                  <a:schemeClr val="tx1"/>
                </a:solidFill>
              </a:rPr>
              <a:t>イエスを</a:t>
            </a:r>
            <a:r>
              <a:rPr lang="ko-KR" altLang="en-US" sz="2400" b="1" smtClean="0">
                <a:solidFill>
                  <a:schemeClr val="tx1"/>
                </a:solidFill>
              </a:rPr>
              <a:t>見</a:t>
            </a:r>
            <a:r>
              <a:rPr lang="ja-JP" altLang="en-US" sz="2400" b="1" smtClean="0">
                <a:solidFill>
                  <a:schemeClr val="tx1"/>
                </a:solidFill>
              </a:rPr>
              <a:t>るために</a:t>
            </a:r>
            <a:br>
              <a:rPr lang="ja-JP" altLang="en-US" sz="2400" b="1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高</a:t>
            </a:r>
            <a:r>
              <a:rPr lang="ja-JP" altLang="en-US" sz="2400" b="1" smtClean="0">
                <a:solidFill>
                  <a:srgbClr val="FF0000"/>
                </a:solidFill>
              </a:rPr>
              <a:t>くあげられた</a:t>
            </a:r>
            <a:r>
              <a:rPr lang="ko-KR" altLang="en-US" sz="2400" b="1" smtClean="0">
                <a:solidFill>
                  <a:srgbClr val="FF0000"/>
                </a:solidFill>
              </a:rPr>
              <a:t>栄光</a:t>
            </a:r>
            <a:r>
              <a:rPr lang="ja-JP" altLang="en-US" sz="2400" b="1" smtClean="0">
                <a:solidFill>
                  <a:srgbClr val="FF0000"/>
                </a:solidFill>
              </a:rPr>
              <a:t>に</a:t>
            </a:r>
            <a:r>
              <a:rPr lang="ko-KR" altLang="en-US" sz="2400" b="1" smtClean="0">
                <a:solidFill>
                  <a:srgbClr val="FF0000"/>
                </a:solidFill>
              </a:rPr>
              <a:t>輝</a:t>
            </a:r>
            <a:r>
              <a:rPr lang="ja-JP" altLang="en-US" sz="2400" b="1" smtClean="0">
                <a:solidFill>
                  <a:srgbClr val="FF0000"/>
                </a:solidFill>
              </a:rPr>
              <a:t>く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ko-KR" altLang="en-US" sz="2400" b="1" smtClean="0">
                <a:solidFill>
                  <a:srgbClr val="FF0000"/>
                </a:solidFill>
              </a:rPr>
              <a:t>主</a:t>
            </a:r>
            <a:r>
              <a:rPr lang="ja-JP" altLang="en-US" sz="2400" b="1" smtClean="0">
                <a:solidFill>
                  <a:srgbClr val="FF0000"/>
                </a:solidFill>
              </a:rPr>
              <a:t>イエスあなたに</a:t>
            </a:r>
            <a:r>
              <a:rPr lang="ko-KR" altLang="en-US" sz="2400" b="1" smtClean="0">
                <a:solidFill>
                  <a:srgbClr val="FF0000"/>
                </a:solidFill>
              </a:rPr>
              <a:t>愛</a:t>
            </a:r>
            <a:r>
              <a:rPr lang="ja-JP" altLang="en-US" sz="2400" b="1" smtClean="0">
                <a:solidFill>
                  <a:srgbClr val="FF0000"/>
                </a:solidFill>
              </a:rPr>
              <a:t>をささげるため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ko-KR" altLang="en-US" sz="2400" b="1" smtClean="0">
                <a:solidFill>
                  <a:srgbClr val="FF0000"/>
                </a:solidFill>
              </a:rPr>
              <a:t>聖</a:t>
            </a:r>
            <a:r>
              <a:rPr lang="ja-JP" altLang="en-US" sz="2400" b="1" smtClean="0">
                <a:solidFill>
                  <a:srgbClr val="FF0000"/>
                </a:solidFill>
              </a:rPr>
              <a:t>い</a:t>
            </a:r>
            <a:r>
              <a:rPr lang="ko-KR" altLang="en-US" sz="2400" b="1" smtClean="0">
                <a:solidFill>
                  <a:srgbClr val="FF0000"/>
                </a:solidFill>
              </a:rPr>
              <a:t>御名</a:t>
            </a:r>
            <a:r>
              <a:rPr lang="ja-JP" altLang="en-US" sz="2400" b="1" smtClean="0">
                <a:solidFill>
                  <a:srgbClr val="FF0000"/>
                </a:solidFill>
              </a:rPr>
              <a:t>をほめたたえるために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ko-KR" altLang="en-US" sz="2400" b="1" smtClean="0">
                <a:solidFill>
                  <a:srgbClr val="FF0000"/>
                </a:solidFill>
              </a:rPr>
              <a:t>愛</a:t>
            </a:r>
            <a:r>
              <a:rPr lang="ja-JP" altLang="en-US" sz="2400" b="1" smtClean="0">
                <a:solidFill>
                  <a:srgbClr val="FF0000"/>
                </a:solidFill>
              </a:rPr>
              <a:t>と</a:t>
            </a:r>
            <a:r>
              <a:rPr lang="ko-KR" altLang="en-US" sz="2400" b="1" smtClean="0">
                <a:solidFill>
                  <a:srgbClr val="FF0000"/>
                </a:solidFill>
              </a:rPr>
              <a:t>力注</a:t>
            </a:r>
            <a:r>
              <a:rPr lang="ja-JP" altLang="en-US" sz="2400" b="1" smtClean="0">
                <a:solidFill>
                  <a:srgbClr val="FF0000"/>
                </a:solidFill>
              </a:rPr>
              <a:t>いでください</a:t>
            </a:r>
            <a:r>
              <a:rPr lang="ko-KR" altLang="en-US" sz="2400" b="1" smtClean="0">
                <a:solidFill>
                  <a:srgbClr val="FF0000"/>
                </a:solidFill>
              </a:rPr>
              <a:t>主</a:t>
            </a:r>
            <a:r>
              <a:rPr lang="ja-JP" altLang="en-US" sz="2400" b="1" smtClean="0">
                <a:solidFill>
                  <a:srgbClr val="FF0000"/>
                </a:solidFill>
              </a:rPr>
              <a:t>よ</a:t>
            </a:r>
            <a:r>
              <a:rPr lang="ja-JP" altLang="en-US" sz="2400" b="1" smtClean="0">
                <a:solidFill>
                  <a:schemeClr val="tx1"/>
                </a:solidFill>
              </a:rPr>
              <a:t/>
            </a:r>
            <a:br>
              <a:rPr lang="ja-JP" altLang="en-US" sz="2400" b="1" smtClean="0">
                <a:solidFill>
                  <a:schemeClr val="tx1"/>
                </a:solidFill>
              </a:rPr>
            </a:br>
            <a:endParaRPr lang="en-US" altLang="ja-JP" sz="2400" b="1" smtClean="0">
              <a:solidFill>
                <a:schemeClr val="tx1"/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Bridge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聖</a:t>
            </a:r>
            <a:r>
              <a:rPr lang="ja-JP" altLang="en-US" sz="2400" b="1" smtClean="0">
                <a:solidFill>
                  <a:schemeClr val="tx1"/>
                </a:solidFill>
              </a:rPr>
              <a:t>なる</a:t>
            </a:r>
            <a:r>
              <a:rPr lang="ko-KR" altLang="en-US" sz="2400" b="1" smtClean="0">
                <a:solidFill>
                  <a:schemeClr val="tx1"/>
                </a:solidFill>
              </a:rPr>
              <a:t>主</a:t>
            </a:r>
            <a:r>
              <a:rPr lang="ja-JP" altLang="en-US" sz="2400" b="1" smtClean="0">
                <a:solidFill>
                  <a:schemeClr val="tx1"/>
                </a:solidFill>
              </a:rPr>
              <a:t>よ、</a:t>
            </a:r>
            <a:r>
              <a:rPr lang="ko-KR" altLang="en-US" sz="2400" b="1" smtClean="0">
                <a:solidFill>
                  <a:schemeClr val="tx1"/>
                </a:solidFill>
              </a:rPr>
              <a:t>聖</a:t>
            </a:r>
            <a:r>
              <a:rPr lang="ja-JP" altLang="en-US" sz="2400" b="1" smtClean="0">
                <a:solidFill>
                  <a:schemeClr val="tx1"/>
                </a:solidFill>
              </a:rPr>
              <a:t>なる</a:t>
            </a:r>
            <a:r>
              <a:rPr lang="ko-KR" altLang="en-US" sz="2400" b="1" smtClean="0">
                <a:solidFill>
                  <a:schemeClr val="tx1"/>
                </a:solidFill>
              </a:rPr>
              <a:t>主</a:t>
            </a:r>
            <a:r>
              <a:rPr lang="ja-JP" altLang="en-US" sz="2400" b="1" smtClean="0">
                <a:solidFill>
                  <a:schemeClr val="tx1"/>
                </a:solidFill>
              </a:rPr>
              <a:t>よ</a:t>
            </a:r>
            <a:br>
              <a:rPr lang="ja-JP" altLang="en-US" sz="2400" b="1" smtClean="0">
                <a:solidFill>
                  <a:schemeClr val="tx1"/>
                </a:solidFill>
              </a:rPr>
            </a:br>
            <a:r>
              <a:rPr lang="ko-KR" altLang="en-US" sz="2400" b="1" smtClean="0">
                <a:solidFill>
                  <a:schemeClr val="tx1"/>
                </a:solidFill>
              </a:rPr>
              <a:t>聖</a:t>
            </a:r>
            <a:r>
              <a:rPr lang="ja-JP" altLang="en-US" sz="2400" b="1" smtClean="0">
                <a:solidFill>
                  <a:schemeClr val="tx1"/>
                </a:solidFill>
              </a:rPr>
              <a:t>なる</a:t>
            </a:r>
            <a:r>
              <a:rPr lang="ko-KR" altLang="en-US" sz="2400" b="1" smtClean="0">
                <a:solidFill>
                  <a:schemeClr val="tx1"/>
                </a:solidFill>
              </a:rPr>
              <a:t>主</a:t>
            </a:r>
            <a:r>
              <a:rPr lang="ja-JP" altLang="en-US" sz="2400" b="1" smtClean="0">
                <a:solidFill>
                  <a:schemeClr val="tx1"/>
                </a:solidFill>
              </a:rPr>
              <a:t>よあがめます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わが心の目を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わが心の目を </dc:title>
  <dc:creator>mary</dc:creator>
  <cp:lastModifiedBy>mary</cp:lastModifiedBy>
  <cp:revision>5</cp:revision>
  <dcterms:created xsi:type="dcterms:W3CDTF">2018-03-05T15:37:04Z</dcterms:created>
  <dcterms:modified xsi:type="dcterms:W3CDTF">2018-03-05T17:25:11Z</dcterms:modified>
</cp:coreProperties>
</file>