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229D9-7F48-4C0D-BB7C-4338D4AFDFD2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2F040-A78C-4B0F-A368-FF21582CEB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y Wor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なたのみこと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620688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あなたのみことば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4896544" cy="3240360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あなたのみことばは わが足のともしび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あなたのみことばは わが道の光</a:t>
            </a:r>
            <a:r>
              <a:rPr lang="ja-JP" altLang="en-US" sz="2000" b="1" smtClean="0">
                <a:solidFill>
                  <a:schemeClr val="tx1"/>
                </a:solidFill>
              </a:rPr>
              <a:t/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chemeClr val="tx1"/>
                </a:solidFill>
              </a:rPr>
              <a:t/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暗やみに道を失い 恐れるその時に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chemeClr val="tx1"/>
                </a:solidFill>
              </a:rPr>
              <a:t>主よあなたは そばに近づき 私を励ます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chemeClr val="tx1"/>
                </a:solidFill>
              </a:rPr>
              <a:t/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chemeClr val="tx1"/>
                </a:solidFill>
              </a:rPr>
              <a:t> 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chemeClr val="tx1"/>
                </a:solidFill>
              </a:rPr>
              <a:t>計り知れない あなたの愛に 心開くその時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chemeClr val="tx1"/>
                </a:solidFill>
              </a:rPr>
              <a:t>主よあなたは 御手をもって 私を導く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あなたのみことば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あなたのみことば</dc:title>
  <dc:creator>mary</dc:creator>
  <cp:lastModifiedBy>mary</cp:lastModifiedBy>
  <cp:revision>4</cp:revision>
  <dcterms:created xsi:type="dcterms:W3CDTF">2018-03-08T14:57:28Z</dcterms:created>
  <dcterms:modified xsi:type="dcterms:W3CDTF">2018-03-08T16:59:48Z</dcterms:modified>
</cp:coreProperties>
</file>