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2D310-3E30-4BF7-951C-014ED36BAEC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05918-8FF0-4223-A6C9-C3F9EC7C7D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the eyes of my heart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إفتح عيىي يا ربي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54868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إفتح عيىي يا ربي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1700808"/>
            <a:ext cx="2448272" cy="4032448"/>
          </a:xfrm>
        </p:spPr>
        <p:txBody>
          <a:bodyPr>
            <a:noAutofit/>
          </a:bodyPr>
          <a:lstStyle/>
          <a:p>
            <a:pPr algn="r"/>
            <a:r>
              <a:rPr lang="ar-AE" sz="2400" b="1" dirty="0" smtClean="0">
                <a:solidFill>
                  <a:schemeClr val="tx1"/>
                </a:solidFill>
              </a:rPr>
              <a:t>إفتح عيىي يا رب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إفتح عيني عليك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عيز أشفك عيز أشفك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أشفك عالي فوق الكل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حبّك يملأ قلبي وكياني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تملك علي بحُبّ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و أعيش لك كل يوم في حياتي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بسبحك يا إلهي </a:t>
            </a:r>
            <a:br>
              <a:rPr lang="ar-AE" sz="2400" b="1" dirty="0" smtClean="0">
                <a:solidFill>
                  <a:schemeClr val="tx1"/>
                </a:solidFill>
              </a:rPr>
            </a:br>
            <a:r>
              <a:rPr lang="ar-AE" sz="2400" b="1" dirty="0" smtClean="0">
                <a:solidFill>
                  <a:schemeClr val="tx1"/>
                </a:solidFill>
              </a:rPr>
              <a:t>عيز أشفك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إفتح عيىي يا ربي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جاووم بکەرەوە یەزدان</dc:title>
  <dc:creator>mary</dc:creator>
  <cp:lastModifiedBy>mary</cp:lastModifiedBy>
  <cp:revision>12</cp:revision>
  <dcterms:created xsi:type="dcterms:W3CDTF">2018-03-05T16:12:49Z</dcterms:created>
  <dcterms:modified xsi:type="dcterms:W3CDTF">2018-03-07T14:20:49Z</dcterms:modified>
</cp:coreProperties>
</file>