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2ECBF-72CF-4937-A0D7-48188FA398CD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BED1-3F92-4E3F-BE65-B80BD521F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2ECBF-72CF-4937-A0D7-48188FA398CD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BED1-3F92-4E3F-BE65-B80BD521F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2ECBF-72CF-4937-A0D7-48188FA398CD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BED1-3F92-4E3F-BE65-B80BD521F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2ECBF-72CF-4937-A0D7-48188FA398CD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BED1-3F92-4E3F-BE65-B80BD521F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2ECBF-72CF-4937-A0D7-48188FA398CD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BED1-3F92-4E3F-BE65-B80BD521F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2ECBF-72CF-4937-A0D7-48188FA398CD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BED1-3F92-4E3F-BE65-B80BD521F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2ECBF-72CF-4937-A0D7-48188FA398CD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BED1-3F92-4E3F-BE65-B80BD521F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2ECBF-72CF-4937-A0D7-48188FA398CD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BED1-3F92-4E3F-BE65-B80BD521F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2ECBF-72CF-4937-A0D7-48188FA398CD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BED1-3F92-4E3F-BE65-B80BD521F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2ECBF-72CF-4937-A0D7-48188FA398CD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BED1-3F92-4E3F-BE65-B80BD521F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2ECBF-72CF-4937-A0D7-48188FA398CD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BED1-3F92-4E3F-BE65-B80BD521F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2ECBF-72CF-4937-A0D7-48188FA398CD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7BED1-3F92-4E3F-BE65-B80BD521FC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t the Cross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À la croi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188640"/>
            <a:ext cx="5040560" cy="36004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À la </a:t>
            </a:r>
            <a:r>
              <a:rPr lang="en-US" sz="3600" b="1" dirty="0" err="1" smtClean="0"/>
              <a:t>croix</a:t>
            </a:r>
            <a:r>
              <a:rPr lang="en-US" sz="3600" b="1" dirty="0" smtClean="0"/>
              <a:t> by Chris Tomlin 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881336"/>
            <a:ext cx="6120680" cy="5644008"/>
          </a:xfrm>
        </p:spPr>
        <p:txBody>
          <a:bodyPr>
            <a:noAutofit/>
          </a:bodyPr>
          <a:lstStyle/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Il y a un endroit où la grâce ne meurt pas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Il y a un endroit où les sources de grâce jaillissent sans cesse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Où tout l’amour, jamais connu Vient comme un vent  Un vent si doux</a:t>
            </a:r>
          </a:p>
          <a:p>
            <a:pPr algn="l"/>
            <a:endParaRPr lang="fr-FR" sz="16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À la croix, à la croix   J’abandonne ma vie  Je te donne tout                        Je te donne tout 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Où ton sang a coulé  Pour laver mes péchés  Je te donne tout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Je te donne tout Jésus </a:t>
            </a:r>
          </a:p>
          <a:p>
            <a:pPr algn="l"/>
            <a:endParaRPr lang="fr-FR" sz="16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Il y a un endroit où mon passée est sans puissance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Où mon cœur a la paix, la paix de Dieu 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Où tout l’amour sincère et grand Vient comme un vent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Un vent puissant</a:t>
            </a:r>
            <a:endParaRPr lang="fr-FR" sz="1600" dirty="0" smtClean="0">
              <a:solidFill>
                <a:schemeClr val="tx1"/>
              </a:solidFill>
            </a:endParaRPr>
          </a:p>
          <a:p>
            <a:pPr algn="l"/>
            <a:endParaRPr lang="fr-FR" sz="16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Pont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Là  je trouve l’espoir  Là, devant de ton trône 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Là  je m’incline, là je m’incline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Là  les bras ouverts Là tu sauves ma vie 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Là  je m’incline, là je m’incline </a:t>
            </a:r>
          </a:p>
          <a:p>
            <a:pPr algn="l"/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150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À la croix by Chris Tomlin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À la croix</dc:title>
  <dc:creator>mary</dc:creator>
  <cp:lastModifiedBy>mary</cp:lastModifiedBy>
  <cp:revision>7</cp:revision>
  <dcterms:created xsi:type="dcterms:W3CDTF">2018-03-25T20:48:33Z</dcterms:created>
  <dcterms:modified xsi:type="dcterms:W3CDTF">2018-03-26T11:36:11Z</dcterms:modified>
</cp:coreProperties>
</file>