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A172-366A-447E-883C-87A915B02261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AC82-1746-43B1-A95B-CF50C66DE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A172-366A-447E-883C-87A915B02261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AC82-1746-43B1-A95B-CF50C66DE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A172-366A-447E-883C-87A915B02261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AC82-1746-43B1-A95B-CF50C66DE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A172-366A-447E-883C-87A915B02261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AC82-1746-43B1-A95B-CF50C66DE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A172-366A-447E-883C-87A915B02261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AC82-1746-43B1-A95B-CF50C66DE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A172-366A-447E-883C-87A915B02261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AC82-1746-43B1-A95B-CF50C66DE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A172-366A-447E-883C-87A915B02261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AC82-1746-43B1-A95B-CF50C66DE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A172-366A-447E-883C-87A915B02261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AC82-1746-43B1-A95B-CF50C66DE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A172-366A-447E-883C-87A915B02261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AC82-1746-43B1-A95B-CF50C66DE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A172-366A-447E-883C-87A915B02261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AC82-1746-43B1-A95B-CF50C66DE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A172-366A-447E-883C-87A915B02261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AC82-1746-43B1-A95B-CF50C66DE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9A172-366A-447E-883C-87A915B02261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FAC82-1746-43B1-A95B-CF50C66DEA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You are God Alone1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5292080" y="764704"/>
            <a:ext cx="3851920" cy="58052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You are God Al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760" y="188640"/>
            <a:ext cx="4104456" cy="47667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You are God Alone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5292080" cy="5644008"/>
          </a:xfrm>
        </p:spPr>
        <p:txBody>
          <a:bodyPr>
            <a:noAutofit/>
          </a:bodyPr>
          <a:lstStyle/>
          <a:p>
            <a:pPr algn="l"/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You are not a god Created by human hands</a:t>
            </a:r>
            <a:b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You are not a god Dependent on any mortal man</a:t>
            </a:r>
            <a:b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You are not a god In need of anything we can give</a:t>
            </a:r>
            <a:b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By Your plan, that's just the way it is</a:t>
            </a:r>
            <a:b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600" b="1" dirty="0" smtClean="0">
                <a:solidFill>
                  <a:srgbClr val="FF0000"/>
                </a:solidFill>
              </a:rPr>
              <a:t>Chorus</a:t>
            </a:r>
            <a:r>
              <a:rPr lang="en-US" sz="1600" b="1" dirty="0" smtClean="0">
                <a:solidFill>
                  <a:srgbClr val="FF0000"/>
                </a:solidFill>
              </a:rPr>
              <a:t/>
            </a:r>
            <a:br>
              <a:rPr lang="en-US" sz="1600" b="1" dirty="0" smtClean="0">
                <a:solidFill>
                  <a:srgbClr val="FF0000"/>
                </a:solidFill>
              </a:rPr>
            </a:br>
            <a:r>
              <a:rPr lang="en-US" sz="1600" b="1" dirty="0" smtClean="0">
                <a:solidFill>
                  <a:srgbClr val="FF0000"/>
                </a:solidFill>
              </a:rPr>
              <a:t>You are God alone From before time began</a:t>
            </a:r>
            <a:br>
              <a:rPr lang="en-US" sz="1600" b="1" dirty="0" smtClean="0">
                <a:solidFill>
                  <a:srgbClr val="FF0000"/>
                </a:solidFill>
              </a:rPr>
            </a:br>
            <a:r>
              <a:rPr lang="en-US" sz="1600" b="1" dirty="0" smtClean="0">
                <a:solidFill>
                  <a:srgbClr val="FF0000"/>
                </a:solidFill>
              </a:rPr>
              <a:t>You were on Your throne You are God alone</a:t>
            </a:r>
            <a:br>
              <a:rPr lang="en-US" sz="1600" b="1" dirty="0" smtClean="0">
                <a:solidFill>
                  <a:srgbClr val="FF0000"/>
                </a:solidFill>
              </a:rPr>
            </a:br>
            <a:r>
              <a:rPr lang="en-US" sz="1600" b="1" dirty="0" smtClean="0">
                <a:solidFill>
                  <a:srgbClr val="FF0000"/>
                </a:solidFill>
              </a:rPr>
              <a:t>And right now In the good times and bad</a:t>
            </a:r>
            <a:br>
              <a:rPr lang="en-US" sz="1600" b="1" dirty="0" smtClean="0">
                <a:solidFill>
                  <a:srgbClr val="FF0000"/>
                </a:solidFill>
              </a:rPr>
            </a:br>
            <a:r>
              <a:rPr lang="en-US" sz="1600" b="1" dirty="0" smtClean="0">
                <a:solidFill>
                  <a:srgbClr val="FF0000"/>
                </a:solidFill>
              </a:rPr>
              <a:t>You are on Your throne You are God alone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You're the only God Whose power none can contend</a:t>
            </a:r>
            <a:b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You're the only God Whose name and praise will never end</a:t>
            </a:r>
            <a:b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You're the only God Who's worthy of everything we can give</a:t>
            </a:r>
            <a:b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You are God And that's just the way it is</a:t>
            </a:r>
            <a:b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Bridge</a:t>
            </a:r>
            <a:b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Unchangeable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Unshakable Unstoppable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That's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who You are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13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You are God Alone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are God Alone</dc:title>
  <dc:creator>mary</dc:creator>
  <cp:lastModifiedBy>mary</cp:lastModifiedBy>
  <cp:revision>5</cp:revision>
  <dcterms:created xsi:type="dcterms:W3CDTF">2018-03-21T17:24:56Z</dcterms:created>
  <dcterms:modified xsi:type="dcterms:W3CDTF">2018-03-21T21:11:58Z</dcterms:modified>
</cp:coreProperties>
</file>