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81" autoAdjust="0"/>
  </p:normalViewPr>
  <p:slideViewPr>
    <p:cSldViewPr>
      <p:cViewPr varScale="1">
        <p:scale>
          <a:sx n="62" d="100"/>
          <a:sy n="62" d="100"/>
        </p:scale>
        <p:origin x="-1373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AE553-34CD-4707-86D3-6CFB0FE73772}" type="datetimeFigureOut">
              <a:rPr lang="en-US" smtClean="0"/>
              <a:pPr/>
              <a:t>3/10/2018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29029-B49F-4EBB-A6F6-C17EF434DF1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You are Alpha and Omega.jpg"/>
          <p:cNvPicPr>
            <a:picLocks noChangeAspect="1"/>
          </p:cNvPicPr>
          <p:nvPr userDrawn="1"/>
        </p:nvPicPr>
        <p:blipFill>
          <a:blip r:embed="rId14" cstate="print">
            <a:lum bright="22000"/>
          </a:blip>
          <a:stretch>
            <a:fillRect/>
          </a:stretch>
        </p:blipFill>
        <p:spPr>
          <a:xfrm>
            <a:off x="3048000" y="0"/>
            <a:ext cx="6096000" cy="58674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are Alpha and Omeg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2600" y="381000"/>
            <a:ext cx="5638800" cy="6858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You are Alpha and Omega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1676400"/>
            <a:ext cx="3962400" cy="32004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You are Alpha and Omega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We worship You our Lord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worthy to be </a:t>
            </a:r>
            <a:r>
              <a:rPr lang="en-US" sz="2400" b="1" dirty="0" smtClean="0">
                <a:solidFill>
                  <a:schemeClr val="tx1"/>
                </a:solidFill>
              </a:rPr>
              <a:t>praised</a:t>
            </a: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algn="l"/>
            <a:endParaRPr lang="en-US" sz="2400" dirty="0" smtClean="0"/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b="1" dirty="0" smtClean="0">
                <a:solidFill>
                  <a:srgbClr val="FF0000"/>
                </a:solidFill>
              </a:rPr>
              <a:t>We give You all the glory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We worship You our Lord</a:t>
            </a:r>
            <a:br>
              <a:rPr lang="en-US" sz="2400" b="1" dirty="0" smtClean="0">
                <a:solidFill>
                  <a:srgbClr val="FF0000"/>
                </a:solidFill>
              </a:rPr>
            </a:br>
            <a:r>
              <a:rPr lang="en-US" sz="2400" b="1" dirty="0" smtClean="0">
                <a:solidFill>
                  <a:srgbClr val="FF0000"/>
                </a:solidFill>
              </a:rPr>
              <a:t>You are worthy to be </a:t>
            </a:r>
            <a:r>
              <a:rPr lang="en-US" sz="2400" b="1" dirty="0" smtClean="0">
                <a:solidFill>
                  <a:srgbClr val="FF0000"/>
                </a:solidFill>
              </a:rPr>
              <a:t>praised   </a:t>
            </a:r>
            <a:endParaRPr lang="en-U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10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are Alpha and Omega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are Alpha and Omega</dc:title>
  <dc:creator>user</dc:creator>
  <cp:lastModifiedBy>mary</cp:lastModifiedBy>
  <cp:revision>7</cp:revision>
  <dcterms:created xsi:type="dcterms:W3CDTF">2016-11-08T02:23:10Z</dcterms:created>
  <dcterms:modified xsi:type="dcterms:W3CDTF">2018-03-10T21:47:57Z</dcterms:modified>
</cp:coreProperties>
</file>