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9B99-966A-47D0-A7C6-BC5408D5A031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18C27-4C54-48DE-A012-D67F8F029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9B99-966A-47D0-A7C6-BC5408D5A031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18C27-4C54-48DE-A012-D67F8F029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9B99-966A-47D0-A7C6-BC5408D5A031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18C27-4C54-48DE-A012-D67F8F029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9B99-966A-47D0-A7C6-BC5408D5A031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18C27-4C54-48DE-A012-D67F8F029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9B99-966A-47D0-A7C6-BC5408D5A031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18C27-4C54-48DE-A012-D67F8F029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9B99-966A-47D0-A7C6-BC5408D5A031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18C27-4C54-48DE-A012-D67F8F029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9B99-966A-47D0-A7C6-BC5408D5A031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18C27-4C54-48DE-A012-D67F8F029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9B99-966A-47D0-A7C6-BC5408D5A031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18C27-4C54-48DE-A012-D67F8F029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9B99-966A-47D0-A7C6-BC5408D5A031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18C27-4C54-48DE-A012-D67F8F029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9B99-966A-47D0-A7C6-BC5408D5A031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18C27-4C54-48DE-A012-D67F8F029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9B99-966A-47D0-A7C6-BC5408D5A031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18C27-4C54-48DE-A012-D67F8F029D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E9B99-966A-47D0-A7C6-BC5408D5A031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18C27-4C54-48DE-A012-D67F8F029D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 Your Name Is Holy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 Nombre Es Sa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260648"/>
            <a:ext cx="4464496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Tu</a:t>
            </a:r>
            <a:r>
              <a:rPr lang="en-US" b="1" dirty="0" smtClean="0"/>
              <a:t> </a:t>
            </a:r>
            <a:r>
              <a:rPr lang="en-US" b="1" dirty="0" err="1" smtClean="0"/>
              <a:t>Nombre</a:t>
            </a:r>
            <a:r>
              <a:rPr lang="en-US" b="1" dirty="0" smtClean="0"/>
              <a:t> Es Santo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4392488" cy="4608512"/>
          </a:xfrm>
        </p:spPr>
        <p:txBody>
          <a:bodyPr>
            <a:norm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entro al lugar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santo 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s-E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trav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cordero de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vengo tan solo a adorarte 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entro a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honrar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soy 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Dios te adoro a ti </a:t>
            </a:r>
            <a:r>
              <a:rPr lang="es-ES" sz="2000" b="1" dirty="0" smtClean="0">
                <a:solidFill>
                  <a:srgbClr val="FF0000"/>
                </a:solidFill>
              </a:rPr>
              <a:t>Te </a:t>
            </a:r>
            <a:r>
              <a:rPr lang="es-ES" sz="2000" b="1" dirty="0" smtClean="0">
                <a:solidFill>
                  <a:srgbClr val="FF0000"/>
                </a:solidFill>
              </a:rPr>
              <a:t>adoro a ti 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Dios te adoro a ti </a:t>
            </a:r>
            <a:r>
              <a:rPr lang="es-ES" sz="2000" b="1" dirty="0" smtClean="0">
                <a:solidFill>
                  <a:srgbClr val="FF0000"/>
                </a:solidFill>
              </a:rPr>
              <a:t>Te </a:t>
            </a:r>
            <a:r>
              <a:rPr lang="es-ES" sz="2000" b="1" dirty="0" smtClean="0">
                <a:solidFill>
                  <a:srgbClr val="FF0000"/>
                </a:solidFill>
              </a:rPr>
              <a:t>adoro a ti 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Pues tu nombre es santo </a:t>
            </a:r>
            <a:r>
              <a:rPr lang="es-ES" sz="2000" b="1" dirty="0" smtClean="0">
                <a:solidFill>
                  <a:srgbClr val="FF0000"/>
                </a:solidFill>
              </a:rPr>
              <a:t>Santo </a:t>
            </a:r>
            <a:r>
              <a:rPr lang="es-ES" sz="2000" b="1" dirty="0" smtClean="0">
                <a:solidFill>
                  <a:srgbClr val="FF0000"/>
                </a:solidFill>
              </a:rPr>
              <a:t>DIOS 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Pues tu nombre es santo </a:t>
            </a:r>
            <a:r>
              <a:rPr lang="es-ES" sz="2000" b="1" dirty="0" smtClean="0">
                <a:solidFill>
                  <a:srgbClr val="FF0000"/>
                </a:solidFill>
              </a:rPr>
              <a:t>Santo </a:t>
            </a:r>
            <a:r>
              <a:rPr lang="es-ES" sz="2000" b="1" dirty="0" smtClean="0">
                <a:solidFill>
                  <a:srgbClr val="FF0000"/>
                </a:solidFill>
              </a:rPr>
              <a:t>DIOS 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endParaRPr lang="es-ES" sz="20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nombre es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Santo oh Dios</a:t>
            </a: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 Nombre Es Santo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Nombre Es Santo</dc:title>
  <dc:creator>mary</dc:creator>
  <cp:lastModifiedBy>mary</cp:lastModifiedBy>
  <cp:revision>8</cp:revision>
  <dcterms:created xsi:type="dcterms:W3CDTF">2018-03-26T21:27:26Z</dcterms:created>
  <dcterms:modified xsi:type="dcterms:W3CDTF">2018-03-27T12:33:45Z</dcterms:modified>
</cp:coreProperties>
</file>