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8A2A-AA4C-4C55-AF28-10EC4ABFB93F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F2263-FE39-49D6-8415-5A1E194F8F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Alpha and Omega1.gif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1800567" y="0"/>
            <a:ext cx="7343433" cy="6425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es Alpha et Ome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400600" cy="65050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Tu Es L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fr-FR" b="1" dirty="0" smtClean="0"/>
              <a:t>Alpha Et L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fr-FR" b="1" dirty="0" smtClean="0"/>
              <a:t>Omega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4608512" cy="4104456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 smtClean="0">
                <a:solidFill>
                  <a:schemeClr val="tx1"/>
                </a:solidFill>
              </a:rPr>
              <a:t>Tu </a:t>
            </a:r>
            <a:r>
              <a:rPr lang="fr-FR" sz="2400" b="1" dirty="0" smtClean="0">
                <a:solidFill>
                  <a:schemeClr val="tx1"/>
                </a:solidFill>
              </a:rPr>
              <a:t>Es </a:t>
            </a:r>
            <a:r>
              <a:rPr lang="fr-FR" sz="2400" b="1" dirty="0" smtClean="0">
                <a:solidFill>
                  <a:schemeClr val="tx1"/>
                </a:solidFill>
              </a:rPr>
              <a:t>L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fr-FR" sz="2400" b="1" dirty="0" smtClean="0">
                <a:solidFill>
                  <a:schemeClr val="tx1"/>
                </a:solidFill>
              </a:rPr>
              <a:t>Alpha Et L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fr-FR" sz="2400" b="1" dirty="0" smtClean="0">
                <a:solidFill>
                  <a:schemeClr val="tx1"/>
                </a:solidFill>
              </a:rPr>
              <a:t>Omega</a:t>
            </a:r>
            <a:endParaRPr lang="fr-FR" sz="24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400" b="1" dirty="0" smtClean="0">
                <a:solidFill>
                  <a:schemeClr val="tx1"/>
                </a:solidFill>
              </a:rPr>
              <a:t>Nous T'adorons Seigneur</a:t>
            </a:r>
          </a:p>
          <a:p>
            <a:pPr algn="l"/>
            <a:r>
              <a:rPr lang="fr-FR" sz="2400" b="1" dirty="0" smtClean="0">
                <a:solidFill>
                  <a:schemeClr val="tx1"/>
                </a:solidFill>
              </a:rPr>
              <a:t>Tu </a:t>
            </a:r>
            <a:r>
              <a:rPr lang="fr-FR" sz="2400" b="1" dirty="0" smtClean="0">
                <a:solidFill>
                  <a:schemeClr val="tx1"/>
                </a:solidFill>
              </a:rPr>
              <a:t>Es Digne De Louange</a:t>
            </a:r>
            <a:endParaRPr lang="fr-FR" sz="2400" b="1" dirty="0" smtClean="0">
              <a:solidFill>
                <a:schemeClr val="tx1"/>
              </a:solidFill>
            </a:endParaRPr>
          </a:p>
          <a:p>
            <a:pPr algn="l"/>
            <a:endParaRPr lang="fr-FR" sz="2400" b="1" dirty="0" smtClean="0">
              <a:solidFill>
                <a:schemeClr val="tx1"/>
              </a:solidFill>
            </a:endParaRPr>
          </a:p>
          <a:p>
            <a:pPr algn="l"/>
            <a:endParaRPr lang="fr-FR" sz="2400" b="1" dirty="0" smtClean="0">
              <a:solidFill>
                <a:schemeClr val="tx1"/>
              </a:solidFill>
            </a:endParaRPr>
          </a:p>
          <a:p>
            <a:pPr algn="l"/>
            <a:r>
              <a:rPr lang="fr-FR" sz="2400" b="1" dirty="0" smtClean="0">
                <a:solidFill>
                  <a:srgbClr val="FF0000"/>
                </a:solidFill>
              </a:rPr>
              <a:t>Refrain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2400" b="1" dirty="0" smtClean="0">
                <a:solidFill>
                  <a:srgbClr val="FF0000"/>
                </a:solidFill>
              </a:rPr>
              <a:t>Nous Te Rendons Toute La Gloire</a:t>
            </a:r>
          </a:p>
          <a:p>
            <a:pPr algn="l"/>
            <a:r>
              <a:rPr lang="fr-FR" sz="2400" b="1" dirty="0" smtClean="0">
                <a:solidFill>
                  <a:srgbClr val="FF0000"/>
                </a:solidFill>
              </a:rPr>
              <a:t>Nous T'adorons Seigneur</a:t>
            </a:r>
          </a:p>
          <a:p>
            <a:pPr algn="l"/>
            <a:r>
              <a:rPr lang="fr-FR" sz="2400" b="1" dirty="0" smtClean="0">
                <a:solidFill>
                  <a:srgbClr val="FF0000"/>
                </a:solidFill>
              </a:rPr>
              <a:t>Tu es Digne De Louange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Es L'Alpha Et L'Omega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es Alpha et Omega</dc:title>
  <dc:creator>mary</dc:creator>
  <cp:lastModifiedBy>mary</cp:lastModifiedBy>
  <cp:revision>9</cp:revision>
  <dcterms:created xsi:type="dcterms:W3CDTF">2018-03-10T11:59:01Z</dcterms:created>
  <dcterms:modified xsi:type="dcterms:W3CDTF">2018-03-10T22:22:11Z</dcterms:modified>
</cp:coreProperties>
</file>