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69" autoAdjust="0"/>
  </p:normalViewPr>
  <p:slideViewPr>
    <p:cSldViewPr>
      <p:cViewPr varScale="1">
        <p:scale>
          <a:sx n="62" d="100"/>
          <a:sy n="62" d="100"/>
        </p:scale>
        <p:origin x="-192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3C397-4F07-46E7-B2BC-92D06C1C2292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93247-7DD8-42CD-8999-C886D02A2A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et Up cop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do mundo de p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1"/>
            <a:ext cx="4248472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Todo</a:t>
            </a:r>
            <a:r>
              <a:rPr lang="en-US" b="1" dirty="0" smtClean="0"/>
              <a:t> </a:t>
            </a:r>
            <a:r>
              <a:rPr lang="en-US" b="1" dirty="0" err="1" smtClean="0"/>
              <a:t>mundo</a:t>
            </a:r>
            <a:r>
              <a:rPr lang="en-US" b="1" dirty="0" smtClean="0"/>
              <a:t> de pie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176464" cy="5616624"/>
          </a:xfrm>
        </p:spPr>
        <p:txBody>
          <a:bodyPr>
            <a:noAutofit/>
          </a:bodyPr>
          <a:lstStyle/>
          <a:p>
            <a:pPr algn="l"/>
            <a:r>
              <a:rPr lang="es-ES" sz="1600" b="1" dirty="0">
                <a:solidFill>
                  <a:schemeClr val="tx1"/>
                </a:solidFill>
              </a:rPr>
              <a:t>Con todo mi respirar, te alabo </a:t>
            </a:r>
            <a:br>
              <a:rPr lang="es-ES" sz="1600" b="1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Con cada paso que doy </a:t>
            </a:r>
            <a:br>
              <a:rPr lang="es-ES" sz="1600" b="1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Con todo lo que yo soy, te alabo </a:t>
            </a:r>
            <a:br>
              <a:rPr lang="es-ES" sz="1600" b="1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No existe nada mejor </a:t>
            </a:r>
            <a:br>
              <a:rPr lang="es-ES" sz="1600" b="1" dirty="0">
                <a:solidFill>
                  <a:schemeClr val="tx1"/>
                </a:solidFill>
              </a:rPr>
            </a:b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Pre-Chorus </a:t>
            </a:r>
            <a:r>
              <a:rPr lang="es-ES" sz="1600" b="1" dirty="0">
                <a:solidFill>
                  <a:schemeClr val="tx1"/>
                </a:solidFill>
              </a:rPr>
              <a:t/>
            </a:r>
            <a:br>
              <a:rPr lang="es-ES" sz="1600" b="1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Todos unidos con el corazón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Te damos gloria por todo Señor </a:t>
            </a:r>
            <a:r>
              <a:rPr lang="es-ES" sz="1600" b="1" dirty="0">
                <a:solidFill>
                  <a:schemeClr val="tx1"/>
                </a:solidFill>
              </a:rPr>
              <a:t/>
            </a:r>
            <a:br>
              <a:rPr lang="es-ES" sz="1600" b="1" dirty="0">
                <a:solidFill>
                  <a:schemeClr val="tx1"/>
                </a:solidFill>
              </a:rPr>
            </a:b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  <a:r>
              <a:rPr lang="es-ES" sz="1600" b="1" dirty="0">
                <a:solidFill>
                  <a:schemeClr val="tx1"/>
                </a:solidFill>
              </a:rPr>
              <a:t/>
            </a:r>
            <a:br>
              <a:rPr lang="es-ES" sz="1600" b="1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Todo mundo de pie, si le amas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Todo mundo de pie, vamos alabar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Todo mundo de pie, si eres libre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 err="1">
                <a:solidFill>
                  <a:srgbClr val="FF0000"/>
                </a:solidFill>
              </a:rPr>
              <a:t>Adorale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Danza </a:t>
            </a:r>
            <a:r>
              <a:rPr lang="es-ES" sz="1600" b="1" dirty="0">
                <a:solidFill>
                  <a:schemeClr val="tx1"/>
                </a:solidFill>
              </a:rPr>
              <a:t/>
            </a:r>
            <a:br>
              <a:rPr lang="es-ES" sz="1600" b="1" dirty="0">
                <a:solidFill>
                  <a:schemeClr val="tx1"/>
                </a:solidFill>
              </a:rPr>
            </a:b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/>
            </a:r>
            <a:br>
              <a:rPr lang="es-ES" sz="1600" b="1" dirty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Bridge                                                                         </a:t>
            </a:r>
            <a:r>
              <a:rPr lang="es-ES" sz="1600" b="1" dirty="0" smtClean="0">
                <a:solidFill>
                  <a:schemeClr val="tx1"/>
                </a:solidFill>
              </a:rPr>
              <a:t>Jesús Todo es solo para </a:t>
            </a:r>
            <a:r>
              <a:rPr lang="es-ES" sz="1600" b="1" dirty="0" err="1" smtClean="0">
                <a:solidFill>
                  <a:schemeClr val="tx1"/>
                </a:solidFill>
              </a:rPr>
              <a:t>Tí</a:t>
            </a:r>
            <a:r>
              <a:rPr lang="es-ES" sz="1600" b="1" dirty="0" smtClean="0">
                <a:solidFill>
                  <a:schemeClr val="tx1"/>
                </a:solidFill>
              </a:rPr>
              <a:t>, si Vivimos hoy para </a:t>
            </a:r>
            <a:r>
              <a:rPr lang="es-ES" sz="1600" b="1" dirty="0" err="1" smtClean="0">
                <a:solidFill>
                  <a:schemeClr val="tx1"/>
                </a:solidFill>
              </a:rPr>
              <a:t>Tí</a:t>
            </a:r>
            <a:r>
              <a:rPr lang="es-ES" sz="1600" b="1" dirty="0" smtClean="0">
                <a:solidFill>
                  <a:schemeClr val="tx1"/>
                </a:solidFill>
              </a:rPr>
              <a:t>, si Todo damos solo a </a:t>
            </a:r>
            <a:r>
              <a:rPr lang="es-ES" sz="1600" b="1" dirty="0" err="1" smtClean="0">
                <a:solidFill>
                  <a:schemeClr val="tx1"/>
                </a:solidFill>
              </a:rPr>
              <a:t>Tí</a:t>
            </a:r>
            <a:r>
              <a:rPr lang="es-ES" sz="1600" b="1" dirty="0" smtClean="0">
                <a:solidFill>
                  <a:schemeClr val="tx1"/>
                </a:solidFill>
              </a:rPr>
              <a:t>, si Oh oh oh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Todo mundo de pie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Todo mundo de pie </dc:title>
  <dc:creator>mary</dc:creator>
  <cp:lastModifiedBy>mary</cp:lastModifiedBy>
  <cp:revision>10</cp:revision>
  <dcterms:created xsi:type="dcterms:W3CDTF">2018-03-14T16:27:51Z</dcterms:created>
  <dcterms:modified xsi:type="dcterms:W3CDTF">2018-03-14T19:27:07Z</dcterms:modified>
</cp:coreProperties>
</file>