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BDA3-9026-474D-A909-0157520A21BD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5A08-453C-4250-97A6-99DDE0142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BDA3-9026-474D-A909-0157520A21BD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5A08-453C-4250-97A6-99DDE0142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BDA3-9026-474D-A909-0157520A21BD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5A08-453C-4250-97A6-99DDE0142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BDA3-9026-474D-A909-0157520A21BD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5A08-453C-4250-97A6-99DDE0142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BDA3-9026-474D-A909-0157520A21BD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5A08-453C-4250-97A6-99DDE0142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BDA3-9026-474D-A909-0157520A21BD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5A08-453C-4250-97A6-99DDE0142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BDA3-9026-474D-A909-0157520A21BD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5A08-453C-4250-97A6-99DDE0142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BDA3-9026-474D-A909-0157520A21BD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5A08-453C-4250-97A6-99DDE0142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BDA3-9026-474D-A909-0157520A21BD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5A08-453C-4250-97A6-99DDE0142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BDA3-9026-474D-A909-0157520A21BD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5A08-453C-4250-97A6-99DDE0142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BDA3-9026-474D-A909-0157520A21BD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5A08-453C-4250-97A6-99DDE0142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9BDA3-9026-474D-A909-0157520A21BD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F5A08-453C-4250-97A6-99DDE01428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hy Wor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y Wor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0" y="0"/>
            <a:ext cx="2514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Thy Word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381000"/>
            <a:ext cx="3733800" cy="6324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 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Thy Word is a lamp unto my feet 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And a light unto my path 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Thy Word is a lamp unto my feet 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And a light unto my path 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b="1" dirty="0" smtClean="0"/>
              <a:t>When </a:t>
            </a:r>
            <a:r>
              <a:rPr lang="en-US" sz="1800" b="1" dirty="0" smtClean="0"/>
              <a:t>I feel afraid </a:t>
            </a:r>
          </a:p>
          <a:p>
            <a:pPr>
              <a:buNone/>
            </a:pPr>
            <a:r>
              <a:rPr lang="en-US" sz="1800" b="1" dirty="0" smtClean="0"/>
              <a:t>And I think I've lost my way </a:t>
            </a:r>
          </a:p>
          <a:p>
            <a:pPr>
              <a:buNone/>
            </a:pPr>
            <a:r>
              <a:rPr lang="en-US" sz="1800" b="1" dirty="0" smtClean="0"/>
              <a:t>Still You're there right beside me </a:t>
            </a:r>
          </a:p>
          <a:p>
            <a:pPr>
              <a:buNone/>
            </a:pPr>
            <a:r>
              <a:rPr lang="en-US" sz="1800" b="1" dirty="0" smtClean="0"/>
              <a:t>Nothing will I fear </a:t>
            </a:r>
          </a:p>
          <a:p>
            <a:pPr>
              <a:buNone/>
            </a:pPr>
            <a:r>
              <a:rPr lang="en-US" sz="1800" b="1" dirty="0" smtClean="0"/>
              <a:t>As long as You are near </a:t>
            </a:r>
          </a:p>
          <a:p>
            <a:pPr>
              <a:buNone/>
            </a:pPr>
            <a:r>
              <a:rPr lang="en-US" sz="1800" b="1" dirty="0" smtClean="0"/>
              <a:t>Please be near me to the end</a:t>
            </a:r>
          </a:p>
          <a:p>
            <a:pPr marL="0" indent="0"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I will not forget </a:t>
            </a:r>
          </a:p>
          <a:p>
            <a:pPr>
              <a:buNone/>
            </a:pPr>
            <a:r>
              <a:rPr lang="en-US" sz="1800" b="1" dirty="0" smtClean="0"/>
              <a:t>Your love for me and yet </a:t>
            </a:r>
          </a:p>
          <a:p>
            <a:pPr>
              <a:buNone/>
            </a:pPr>
            <a:r>
              <a:rPr lang="en-US" sz="1800" b="1" dirty="0" smtClean="0"/>
              <a:t>My heart forever is wandering </a:t>
            </a:r>
          </a:p>
          <a:p>
            <a:pPr>
              <a:buNone/>
            </a:pPr>
            <a:r>
              <a:rPr lang="en-US" sz="1800" b="1" dirty="0" smtClean="0"/>
              <a:t>Jesus be my guide </a:t>
            </a:r>
          </a:p>
          <a:p>
            <a:pPr>
              <a:buNone/>
            </a:pPr>
            <a:r>
              <a:rPr lang="en-US" sz="1800" b="1" dirty="0" smtClean="0"/>
              <a:t>And hold me to Your side </a:t>
            </a:r>
          </a:p>
          <a:p>
            <a:pPr>
              <a:buNone/>
            </a:pPr>
            <a:r>
              <a:rPr lang="en-US" sz="1800" b="1" dirty="0" smtClean="0"/>
              <a:t>I will love You to the end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97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Thy Word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Thy Word</dc:title>
  <dc:creator>jungyeo park</dc:creator>
  <cp:lastModifiedBy>mary</cp:lastModifiedBy>
  <cp:revision>10</cp:revision>
  <dcterms:created xsi:type="dcterms:W3CDTF">2016-02-12T16:25:27Z</dcterms:created>
  <dcterms:modified xsi:type="dcterms:W3CDTF">2018-03-08T16:47:19Z</dcterms:modified>
</cp:coreProperties>
</file>